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0" r:id="rId4"/>
    <p:sldId id="262" r:id="rId5"/>
    <p:sldId id="263" r:id="rId6"/>
    <p:sldId id="264" r:id="rId7"/>
    <p:sldId id="258" r:id="rId8"/>
    <p:sldId id="261" r:id="rId9"/>
    <p:sldId id="266" r:id="rId10"/>
    <p:sldId id="270" r:id="rId11"/>
    <p:sldId id="271" r:id="rId12"/>
    <p:sldId id="267" r:id="rId13"/>
    <p:sldId id="268" r:id="rId14"/>
    <p:sldId id="269" r:id="rId15"/>
    <p:sldId id="265" r:id="rId16"/>
  </p:sldIdLst>
  <p:sldSz cx="12192000" cy="6858000"/>
  <p:notesSz cx="6797675" cy="9926638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369AE63-F1AC-4AD1-9B5F-811C1F305B0E}">
          <p14:sldIdLst>
            <p14:sldId id="256"/>
            <p14:sldId id="259"/>
            <p14:sldId id="260"/>
            <p14:sldId id="262"/>
            <p14:sldId id="263"/>
            <p14:sldId id="264"/>
            <p14:sldId id="258"/>
            <p14:sldId id="261"/>
            <p14:sldId id="266"/>
            <p14:sldId id="270"/>
            <p14:sldId id="271"/>
            <p14:sldId id="267"/>
            <p14:sldId id="268"/>
            <p14:sldId id="26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3" userDrawn="1">
          <p15:clr>
            <a:srgbClr val="A4A3A4"/>
          </p15:clr>
        </p15:guide>
        <p15:guide id="2" orient="horz" pos="964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4043" userDrawn="1">
          <p15:clr>
            <a:srgbClr val="A4A3A4"/>
          </p15:clr>
        </p15:guide>
        <p15:guide id="5" orient="horz" pos="4207" userDrawn="1">
          <p15:clr>
            <a:srgbClr val="A4A3A4"/>
          </p15:clr>
        </p15:guide>
        <p15:guide id="6" pos="3611" userDrawn="1">
          <p15:clr>
            <a:srgbClr val="A4A3A4"/>
          </p15:clr>
        </p15:guide>
        <p15:guide id="7" pos="4081" userDrawn="1">
          <p15:clr>
            <a:srgbClr val="A4A3A4"/>
          </p15:clr>
        </p15:guide>
        <p15:guide id="8" pos="7275" userDrawn="1">
          <p15:clr>
            <a:srgbClr val="A4A3A4"/>
          </p15:clr>
        </p15:guide>
        <p15:guide id="9" pos="1905" userDrawn="1">
          <p15:clr>
            <a:srgbClr val="A4A3A4"/>
          </p15:clr>
        </p15:guide>
        <p15:guide id="10" pos="393" userDrawn="1">
          <p15:clr>
            <a:srgbClr val="A4A3A4"/>
          </p15:clr>
        </p15:guide>
        <p15:guide id="11" orient="horz" pos="957" userDrawn="1">
          <p15:clr>
            <a:srgbClr val="A4A3A4"/>
          </p15:clr>
        </p15:guide>
        <p15:guide id="12" orient="horz" pos="4175" userDrawn="1">
          <p15:clr>
            <a:srgbClr val="A4A3A4"/>
          </p15:clr>
        </p15:guide>
        <p15:guide id="13" pos="5773" userDrawn="1">
          <p15:clr>
            <a:srgbClr val="A4A3A4"/>
          </p15:clr>
        </p15:guide>
        <p15:guide id="14" pos="4140" userDrawn="1">
          <p15:clr>
            <a:srgbClr val="A4A3A4"/>
          </p15:clr>
        </p15:guide>
        <p15:guide id="15" pos="5752" userDrawn="1">
          <p15:clr>
            <a:srgbClr val="A4A3A4"/>
          </p15:clr>
        </p15:guide>
        <p15:guide id="16" orient="horz" pos="3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9A"/>
    <a:srgbClr val="76B729"/>
    <a:srgbClr val="13A538"/>
    <a:srgbClr val="25B7BC"/>
    <a:srgbClr val="AFCB08"/>
    <a:srgbClr val="00A5C8"/>
    <a:srgbClr val="23A638"/>
    <a:srgbClr val="FBB900"/>
    <a:srgbClr val="482583"/>
    <a:srgbClr val="E5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5819" autoAdjust="0"/>
  </p:normalViewPr>
  <p:slideViewPr>
    <p:cSldViewPr>
      <p:cViewPr>
        <p:scale>
          <a:sx n="100" d="100"/>
          <a:sy n="100" d="100"/>
        </p:scale>
        <p:origin x="300" y="342"/>
      </p:cViewPr>
      <p:guideLst>
        <p:guide orient="horz" pos="643"/>
        <p:guide orient="horz" pos="964"/>
        <p:guide orient="horz" pos="2160"/>
        <p:guide orient="horz" pos="4043"/>
        <p:guide orient="horz" pos="4207"/>
        <p:guide pos="3611"/>
        <p:guide pos="4081"/>
        <p:guide pos="7275"/>
        <p:guide pos="1905"/>
        <p:guide pos="393"/>
        <p:guide orient="horz" pos="957"/>
        <p:guide orient="horz" pos="4175"/>
        <p:guide pos="5773"/>
        <p:guide pos="4140"/>
        <p:guide pos="5752"/>
        <p:guide orient="horz" pos="3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>
      <p:cViewPr varScale="1">
        <p:scale>
          <a:sx n="61" d="100"/>
          <a:sy n="61" d="100"/>
        </p:scale>
        <p:origin x="3254" y="53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53B8-FB04-4AB0-A080-AB7AE9E56315}" type="datetimeFigureOut">
              <a:rPr lang="de-DE" smtClean="0"/>
              <a:pPr/>
              <a:t>28.02.2026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B928E-9091-4764-9D3D-C4097BD9781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26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91BE1-7962-4D26-99A9-07CE70F19314}" type="datetimeFigureOut">
              <a:rPr lang="de-DE" smtClean="0"/>
              <a:pPr/>
              <a:t>28.02.2026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F13D-5E3F-4C20-ADC0-C88A2660A51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92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 AVL Company">
    <p:bg>
      <p:bgPr>
        <a:gradFill>
          <a:gsLst>
            <a:gs pos="9000">
              <a:schemeClr val="accent1"/>
            </a:gs>
            <a:gs pos="100000">
              <a:schemeClr val="accent4"/>
            </a:gs>
            <a:gs pos="70000">
              <a:schemeClr val="accent3"/>
            </a:gs>
            <a:gs pos="36000">
              <a:schemeClr val="accent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xt_Autor1">
            <a:extLst>
              <a:ext uri="{FF2B5EF4-FFF2-40B4-BE49-F238E27FC236}">
                <a16:creationId xmlns:a16="http://schemas.microsoft.com/office/drawing/2014/main" id="{7EB48C31-1C1C-4AC0-9CDA-B24163F5536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E91BB1B9-E479-4743-8939-B483D4688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1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 cap="none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Presentation Subline Lorem Ipsum</a:t>
            </a: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FE79A73F-8F28-4543-AF07-21C524AF4027}"/>
              </a:ext>
            </a:extLst>
          </p:cNvPr>
          <p:cNvSpPr txBox="1">
            <a:spLocks/>
          </p:cNvSpPr>
          <p:nvPr userDrawn="1"/>
        </p:nvSpPr>
        <p:spPr>
          <a:xfrm>
            <a:off x="720000" y="6487200"/>
            <a:ext cx="5770800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  <a:defRPr sz="2400" kern="1200" cap="none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19170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828754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438339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tabLst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000" spc="0" baseline="0"/>
              <a:t>AVL List GmbH</a:t>
            </a:r>
            <a:endParaRPr lang="en-US" sz="1000" spc="0" baseline="0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6AAD1F99-9957-4E40-AC89-A11B14E65CC7}"/>
              </a:ext>
            </a:extLst>
          </p:cNvPr>
          <p:cNvSpPr/>
          <p:nvPr userDrawn="1"/>
        </p:nvSpPr>
        <p:spPr bwMode="auto">
          <a:xfrm>
            <a:off x="10573200" y="6487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defTabSz="914400"/>
            <a:r>
              <a:rPr lang="en-US" sz="1000" noProof="0" dirty="0">
                <a:solidFill>
                  <a:schemeClr val="bg1"/>
                </a:solidFill>
              </a:rPr>
              <a:t>Internal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0E33B2F-61F2-470C-AE4F-4E485D4496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4800"/>
            <a:ext cx="6840000" cy="1404000"/>
          </a:xfrm>
        </p:spPr>
        <p:txBody>
          <a:bodyPr rIns="0" bIns="3600"/>
          <a:lstStyle>
            <a:lvl1pPr>
              <a:lnSpc>
                <a:spcPct val="110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845AB313-6724-3E64-FA78-9036E1BE2CB2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BA4F61-7C25-67CD-00B3-8BB4A6B46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04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2CAC-D4B3-4EFF-85DA-A481882BD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B9EBB46-B58F-4690-A1A2-8316670E95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3" y="1551600"/>
            <a:ext cx="11091862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CD728FF-F25B-E77A-3ECB-9DD1E0070C53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6517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2D3A8-61ED-40DD-874B-AA7B44A2F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2586A00-EB38-C28B-3538-419FA7EFB8E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7269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5BD79-7A43-43DF-8987-4A120DE9A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275022A4-AAC9-41D7-ABBF-14A3BEF5EF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0519FC7-1AD3-20FE-3958-9E78F532B5B5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3853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E56B6-AAB3-44E7-9DBE-5A57D120D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2140428-89FD-4420-AC86-E5B7AE0168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7A47C04D-8C7C-4090-B21E-5A9F65CAA53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523E823-D350-77E4-24EA-A83CEFC5251A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447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C0E89-4C4B-4F57-A235-49F9403B5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AC0435-38D1-41F4-965E-67D8784B86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6FF9CC5-C359-047F-9622-E16789C3AD1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1082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54240-C216-4EDE-A6F1-C49C3EBDA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00FDA6-3E19-4B8D-BFE5-4ED39B813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6" name="Inhaltsplatzhalter 10">
            <a:extLst>
              <a:ext uri="{FF2B5EF4-FFF2-40B4-BE49-F238E27FC236}">
                <a16:creationId xmlns:a16="http://schemas.microsoft.com/office/drawing/2014/main" id="{241837BA-008B-4E2A-81F4-BCF82A4822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DB3BB6F-524B-77FF-ECC0-3CFD80788941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82236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E13F-B17B-487E-8BF6-64DCDFB35B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5708E4-803E-43BC-88EE-1944610DD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D6882B-6499-91A7-4E7B-0D07C891D8A7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75446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39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750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DD733-DEE0-4A41-B24D-F04B8E2EA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5BA661-0395-4A12-99CD-2D797E40ED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7A1026C-D313-473E-B2C6-08C93A6F96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014F24-EE09-81B7-A8E6-F0B6B0AD2279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124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71BF6-CE63-4A48-BBA3-FBAAA0533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graphicFrame>
        <p:nvGraphicFramePr>
          <p:cNvPr id="4" name="tbl_Inf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FED11F-DDB0-4788-8494-C60C78F7F1C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51698144"/>
              </p:ext>
            </p:extLst>
          </p:nvPr>
        </p:nvGraphicFramePr>
        <p:xfrm>
          <a:off x="550800" y="1864800"/>
          <a:ext cx="5193600" cy="2964731"/>
        </p:xfrm>
        <a:graphic>
          <a:graphicData uri="http://schemas.openxmlformats.org/drawingml/2006/table">
            <a:tbl>
              <a:tblPr/>
              <a:tblGrid>
                <a:gridCol w="200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Co-Author(s):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Approved by: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 Leader: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Version: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1.0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Release date: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26.02.2026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Security level: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Internal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Customer: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Task ID: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Department: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Untertitel 2">
            <a:extLst>
              <a:ext uri="{FF2B5EF4-FFF2-40B4-BE49-F238E27FC236}">
                <a16:creationId xmlns:a16="http://schemas.microsoft.com/office/drawing/2014/main" id="{82E6817F-0F8E-4A93-91C8-8C002A5A1E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00" y="1429200"/>
            <a:ext cx="11091600" cy="284400"/>
          </a:xfrm>
        </p:spPr>
        <p:txBody>
          <a:bodyPr lIns="0" rIns="0"/>
          <a:lstStyle>
            <a:lvl1pPr marL="0" indent="0" algn="l">
              <a:spcAft>
                <a:spcPts val="0"/>
              </a:spcAft>
              <a:buNone/>
              <a:defRPr b="0" cap="none" baseline="0">
                <a:solidFill>
                  <a:schemeClr val="accent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Insert title here</a:t>
            </a:r>
          </a:p>
        </p:txBody>
      </p:sp>
      <p:sp>
        <p:nvSpPr>
          <p:cNvPr id="6" name="Bildplatzhalter 12">
            <a:extLst>
              <a:ext uri="{FF2B5EF4-FFF2-40B4-BE49-F238E27FC236}">
                <a16:creationId xmlns:a16="http://schemas.microsoft.com/office/drawing/2014/main" id="{1D86D17B-77E5-418D-8559-EFB002A056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2984" y="1864800"/>
            <a:ext cx="5069416" cy="4137733"/>
          </a:xfrm>
        </p:spPr>
        <p:txBody>
          <a:bodyPr lIns="72000" tIns="72000"/>
          <a:lstStyle>
            <a:lvl1pPr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picture by clicking on the symbol or place a picture within the placeholder frame.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86522E2E-DC40-46C8-957D-FB1FA138AECC}"/>
              </a:ext>
            </a:extLst>
          </p:cNvPr>
          <p:cNvSpPr txBox="1"/>
          <p:nvPr userDrawn="1"/>
        </p:nvSpPr>
        <p:spPr>
          <a:xfrm>
            <a:off x="550800" y="5731549"/>
            <a:ext cx="5145600" cy="2709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067" noProof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Copyright © 2026, AVL List GmbH</a:t>
            </a:r>
            <a:endParaRPr lang="en-US" sz="1067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34A5921-40B5-1C21-AE84-7E5B1AC1808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1743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B0F65-6548-4A41-BD88-41812B1A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E932AA9D-97B7-447C-B44A-945CCC688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A8A76A-6192-4422-9EE5-5A9BC4839D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E8510ECD-4719-413D-BC3B-8C2C32BDC03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C2D7A11-714F-6015-CD6F-6F2EB87743E9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051317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A535F-9CC1-4E57-9089-C65432A9E2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34D7C0-91C3-4C7F-8359-02A884BEF3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2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de-DE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2BCFE90-9D14-4A71-B056-7BEA4A7427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4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A96CEE5-189F-F590-1D1A-9955680D4288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97758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slide with Backgroundimage">
    <p:bg>
      <p:bgPr>
        <a:gradFill>
          <a:gsLst>
            <a:gs pos="9000">
              <a:schemeClr val="accent1"/>
            </a:gs>
            <a:gs pos="100000">
              <a:schemeClr val="accent4"/>
            </a:gs>
            <a:gs pos="70000">
              <a:schemeClr val="accent3"/>
            </a:gs>
            <a:gs pos="36000">
              <a:schemeClr val="accent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A5DE476F-CFBE-43AB-BBFB-31572F11E80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A4D14DC8-9F91-408D-99E5-662C45BBF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25" name="Untertitel 2">
            <a:extLst>
              <a:ext uri="{FF2B5EF4-FFF2-40B4-BE49-F238E27FC236}">
                <a16:creationId xmlns:a16="http://schemas.microsoft.com/office/drawing/2014/main" id="{3D9F7027-F6DB-4FD7-AD91-8203B3FC92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48A498D-2DC1-1443-C588-94EE93147E20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64C2ED-7A1C-F098-50AC-018AE244D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7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hapterslide with Backgroundimage">
    <p:bg>
      <p:bgPr>
        <a:gradFill flip="none" rotWithShape="1">
          <a:gsLst>
            <a:gs pos="0">
              <a:srgbClr val="00A5C8"/>
            </a:gs>
            <a:gs pos="97000">
              <a:srgbClr val="13A538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xt_SecurityLevel">
            <a:extLst>
              <a:ext uri="{FF2B5EF4-FFF2-40B4-BE49-F238E27FC236}">
                <a16:creationId xmlns:a16="http://schemas.microsoft.com/office/drawing/2014/main" id="{CF3A7A99-3101-BE4C-850E-A043FCD64E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3EF6520-0DDA-814D-AF60-7A742377A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64ADAEBD-7678-7F46-9995-28E94E6D44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39ECEC3-41EC-214F-DB2B-31719519A7DA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12913A-D731-8D8D-4F61-FD36FB575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pterslide with Backgroundimage">
    <p:bg>
      <p:bgPr>
        <a:gradFill flip="none" rotWithShape="1">
          <a:gsLst>
            <a:gs pos="0">
              <a:srgbClr val="00599A"/>
            </a:gs>
            <a:gs pos="97000">
              <a:srgbClr val="00A5C8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72481338-2700-B84A-8514-7453AC723C60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D807DA5-66AF-2647-AFD0-4F2587E41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5E1E76-7C1B-9B40-B9CA-1641892F99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F4F0CC3-3567-A7DE-1167-2939668F5E0B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E438EE-AD81-CEBE-5AAC-184226EFEC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1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pterslide with Backgroundimage">
    <p:bg>
      <p:bgPr>
        <a:gradFill>
          <a:gsLst>
            <a:gs pos="0">
              <a:srgbClr val="13A538"/>
            </a:gs>
            <a:gs pos="97000">
              <a:srgbClr val="AFCB0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8C72E19E-A750-83AE-2271-9AAC56CE5C8D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80C734-D14E-B3F6-3794-70A9F570E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7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points and Background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0B55CBE8-7896-644C-8685-A72281C66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412875"/>
            <a:ext cx="12192000" cy="4675579"/>
          </a:xfrm>
        </p:spPr>
        <p:txBody>
          <a:bodyPr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766BEC6A-6D96-FB40-9FDF-B1F86017E1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0863" y="24497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03694AE3-8648-E94D-83DC-BF3FC5A58A8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50863" y="292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C1F8CCB5-7E2B-9940-B805-C28BA988738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50863" y="388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AEF99499-E3AF-2846-BA5E-27BAB612A495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50863" y="436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7E80EA54-1F16-EC4D-83FC-0DE02B25CBD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50863" y="4848913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E4E8EF44-3588-5243-82F3-5C0677B1F134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550863" y="34001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0E25DB1-A7B3-9D46-AC74-23A75E704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A0F4182-21D5-1DD4-2E71-11E8073267C4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2671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and figures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C2BCADA8-0A27-45C1-9B67-C5F832F43E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38338" y="5499765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69AFA3CF-8EA9-4FF0-B898-E8650758E1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38338" y="46872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A6074F46-9C34-4265-B754-C227531C3B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8338" y="38628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5671A3CA-08DB-43FE-ACB1-CA2077B769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38338" y="30456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7" name="Textplatzhalter 25">
            <a:extLst>
              <a:ext uri="{FF2B5EF4-FFF2-40B4-BE49-F238E27FC236}">
                <a16:creationId xmlns:a16="http://schemas.microsoft.com/office/drawing/2014/main" id="{D1E09990-2217-43B8-A55A-A728582D97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8338" y="22284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963ED75B-F42D-406F-B6F6-242021FA7D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8338" y="14148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7A1ABF72-A56C-453A-B765-7A857AD07A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91680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67F7F93-DB5B-3B43-B731-87527B650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ECC5826-00E5-02CF-9819-2FB4B895D261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8160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4" pos="34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7AE46B8-F9ED-4EFF-8E25-F5BBBD16B4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6579" y="1414800"/>
            <a:ext cx="1702800" cy="46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1D901236-FC44-4212-A182-4A429B7846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6800" y="1414800"/>
            <a:ext cx="53532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FDB7DEC-6B27-4616-873E-6D9B0A2908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0862" y="3888000"/>
            <a:ext cx="3600000" cy="22032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000F64E-475F-4EFA-9CFD-B76E507606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3600000" cy="22176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263FEDB-D1C3-E247-97B1-E7B001D5FC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54CC6F-3569-E6A1-7155-C3A6F4B12570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1266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 userDrawn="1">
          <p15:clr>
            <a:srgbClr val="FBAE40"/>
          </p15:clr>
        </p15:guide>
        <p15:guide id="4" orient="horz" pos="89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FA031-B3A4-4C8D-A760-65C7CF91A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A1586DDF-21D6-4D3F-9E9B-82256878EC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5086800" cy="4680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E6ED2FC-FFA3-40A5-82BA-6088CFA6FB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4800" y="1429200"/>
            <a:ext cx="554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1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BE3F02DC-AC9E-4643-A81D-BEEC00206F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4800" y="1864800"/>
            <a:ext cx="554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65000"/>
                </a:schemeClr>
              </a:buClr>
              <a:buSzTx/>
              <a:tabLst/>
              <a:defRPr/>
            </a:pPr>
            <a:endParaRPr lang="en-US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A734DA-5FEC-B49D-B0AC-63137D44F291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1237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6D109ACD-70AB-724C-ABCF-E36C7CB37E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7D35D1B4-226F-6848-9D70-8F48208C0E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9F3A506C-7A9C-AC44-B6E3-77D77808934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platzhalter 1.2">
            <a:extLst>
              <a:ext uri="{FF2B5EF4-FFF2-40B4-BE49-F238E27FC236}">
                <a16:creationId xmlns:a16="http://schemas.microsoft.com/office/drawing/2014/main" id="{C696809A-C38E-7847-A394-1EB1E9FCC0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2" name="Textplatzhalter 1.1">
            <a:extLst>
              <a:ext uri="{FF2B5EF4-FFF2-40B4-BE49-F238E27FC236}">
                <a16:creationId xmlns:a16="http://schemas.microsoft.com/office/drawing/2014/main" id="{AA85F2DF-ACC8-1648-B318-2812EDDA86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9D6B87CA-8968-7440-AE0A-F5F27FAD4C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DC9A06-3DF9-4FAD-9D81-C7E1A7706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24" name="Textplatzhalter 1.2">
            <a:extLst>
              <a:ext uri="{FF2B5EF4-FFF2-40B4-BE49-F238E27FC236}">
                <a16:creationId xmlns:a16="http://schemas.microsoft.com/office/drawing/2014/main" id="{015783C9-682B-441A-9CF1-F4CD6BF6E5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03511" y="3358550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5" name="Textplatzhalter 1.1">
            <a:extLst>
              <a:ext uri="{FF2B5EF4-FFF2-40B4-BE49-F238E27FC236}">
                <a16:creationId xmlns:a16="http://schemas.microsoft.com/office/drawing/2014/main" id="{A79A032B-500F-4C73-B003-3C7BC637CFF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03511" y="3016830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6" name="Textplatzhalter 1.2">
            <a:extLst>
              <a:ext uri="{FF2B5EF4-FFF2-40B4-BE49-F238E27FC236}">
                <a16:creationId xmlns:a16="http://schemas.microsoft.com/office/drawing/2014/main" id="{40F6D00F-F0A8-4169-B6C4-BE97371259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03511" y="4432344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7" name="Textplatzhalter 1.1">
            <a:extLst>
              <a:ext uri="{FF2B5EF4-FFF2-40B4-BE49-F238E27FC236}">
                <a16:creationId xmlns:a16="http://schemas.microsoft.com/office/drawing/2014/main" id="{AF84CBD9-7652-4E6A-9353-DF96C1425C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03511" y="4090624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8" name="Textplatzhalter 1.2">
            <a:extLst>
              <a:ext uri="{FF2B5EF4-FFF2-40B4-BE49-F238E27FC236}">
                <a16:creationId xmlns:a16="http://schemas.microsoft.com/office/drawing/2014/main" id="{79E58717-55B5-4F49-BF92-B33F60B68D7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703511" y="5508851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9" name="Textplatzhalter 1.1">
            <a:extLst>
              <a:ext uri="{FF2B5EF4-FFF2-40B4-BE49-F238E27FC236}">
                <a16:creationId xmlns:a16="http://schemas.microsoft.com/office/drawing/2014/main" id="{C2EB1E4F-1570-4F9C-B8BA-C53AFB92176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703511" y="5167131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B14FAD-EEB1-F13B-6AFF-64B4E0AD85A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772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E4F25-37BB-4795-AF7B-B5044EA11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EB15EAF5-2C97-4AA5-AF67-B78150EA9A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8800" y="1429200"/>
            <a:ext cx="7200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D47D6D24-E1A8-4588-80BD-2B6E13C37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D945C161-AD8B-4AEF-8C9A-24E38B702F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880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F2AB036F-2771-480B-B506-0BD07BD5DD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8800" y="1864800"/>
            <a:ext cx="72000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F5078A-3FB7-1D25-BA43-7312F36E7B79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92661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A5359-A038-4F6B-AFDE-26E938AE9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6326198E-786A-47CB-9444-98700F5563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14800" y="1429200"/>
            <a:ext cx="842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3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44358E43-241A-4AC1-8FF3-F4A56CEF76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2D679782-75FD-4D5C-A964-164B5488DB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0726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FE014052-EAF1-4B22-BFDA-FD43B343344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800" y="47304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76B8ED6-F813-4543-ADD2-DF61365030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14799" y="1864800"/>
            <a:ext cx="842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B859890-0EAC-F585-5551-0B6F6059D43D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1878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394C9-930B-4EEB-82E7-75A3F1530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B2FE43DF-B11E-4A7B-88C7-D101B85B3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wrap="none"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7A4A85F-C471-47A8-8025-A346A59041D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50800" y="1864800"/>
            <a:ext cx="110916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noProof="0" dirty="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5pPr>
            <a:lvl6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8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3D026B-1C57-7779-8AF4-B80FBC1F7D67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79483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DB90B-5FCE-48DA-8CEF-4E2DC6DD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84960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5B3308BC-29CA-464F-ACF3-40E7A291A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EF472B63-2EEF-4917-BDE4-C62AD638161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182880"/>
            <a:ext cx="2394000" cy="882000"/>
          </a:xfrm>
        </p:spPr>
        <p:txBody>
          <a:bodyPr vert="horz" lIns="0" tIns="0" rIns="0" bIns="0" rtlCol="0">
            <a:normAutofit/>
          </a:bodyPr>
          <a:lstStyle>
            <a:lvl1pPr>
              <a:defRPr lang="de-AT" sz="1467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2B3735-0172-4ECB-93ED-8E1339CB92AE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50800" y="1864800"/>
            <a:ext cx="11091600" cy="4226400"/>
          </a:xfrm>
        </p:spPr>
        <p:txBody>
          <a:bodyPr lIns="0" r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5E234E-7F0A-3AFF-1005-E8B1C566877F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325672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mplatzhalter 3">
            <a:extLst>
              <a:ext uri="{FF2B5EF4-FFF2-40B4-BE49-F238E27FC236}">
                <a16:creationId xmlns:a16="http://schemas.microsoft.com/office/drawing/2014/main" id="{3FA87F43-238B-4550-BEFF-A91E85C0485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50862" y="1414800"/>
            <a:ext cx="834632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3B3F83-92BE-4D95-BFFA-78ECB8437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1239DF1-ACEE-B4D8-AC8B-25F72874C191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29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E62D8050-47BC-426C-985A-6F4BE6AAD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0335" y="1414800"/>
            <a:ext cx="2520801" cy="46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8" name="SmartArt-Platzhalter 3">
            <a:extLst>
              <a:ext uri="{FF2B5EF4-FFF2-40B4-BE49-F238E27FC236}">
                <a16:creationId xmlns:a16="http://schemas.microsoft.com/office/drawing/2014/main" id="{900ABE97-84EA-4750-A2CE-5CE354057487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834480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743FF1-F92A-4EB7-BC82-7EBBE63A3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B4D9F2-00B7-419C-DC2F-6CC0D1F238BC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6709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-Platzhalter 3">
            <a:extLst>
              <a:ext uri="{FF2B5EF4-FFF2-40B4-BE49-F238E27FC236}">
                <a16:creationId xmlns:a16="http://schemas.microsoft.com/office/drawing/2014/main" id="{FCC07CAF-F569-4F60-851A-70A76A70B7E1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11090274" cy="46764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FA30BF-06A2-4E34-88BE-8C2380831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CF18A1D-FAEE-1A9A-0694-FBFDF7A07B2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076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33199" y="2336400"/>
            <a:ext cx="34092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2000" y="2336400"/>
            <a:ext cx="34080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2336400"/>
            <a:ext cx="3407583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1414800"/>
            <a:ext cx="3409200" cy="92520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000" y="1414800"/>
            <a:ext cx="3409200" cy="92520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199" y="1414800"/>
            <a:ext cx="3409200" cy="92520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0CF7E1-1B42-89FD-F617-20EE4FC07C98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40114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with AV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VL_Background_HowTo" descr="AVL_Background_HowTo">
            <a:extLst>
              <a:ext uri="{FF2B5EF4-FFF2-40B4-BE49-F238E27FC236}">
                <a16:creationId xmlns:a16="http://schemas.microsoft.com/office/drawing/2014/main" id="{5DBC909C-6ED0-4605-AD39-4031EC70DFE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Image with AVL Logo – How to:</a:t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/>
              <a:t>(1) Add picture by clicking on the symbol or drag and drop in the placeholder frame. </a:t>
            </a:r>
            <a:br>
              <a:rPr lang="en-US" dirty="0"/>
            </a:br>
            <a:r>
              <a:rPr lang="en-US" dirty="0"/>
              <a:t>(2) To insert AVL Logo Invers in the center </a:t>
            </a:r>
            <a:r>
              <a:rPr lang="en-US"/>
              <a:t>click “Add AVL Logo Invers” </a:t>
            </a:r>
            <a:r>
              <a:rPr lang="en-US" dirty="0"/>
              <a:t>button on AVL Tab ribbon group “AVL”.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598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BC4F904-56F4-4043-948A-D8DC49A01B6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12C1273-3F9E-CF41-8306-58FE89F0FD5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927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8DFEAE3-C5D4-B84A-9C5F-61EA2AFC83C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166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07EC9C59-DA37-4C4E-8C4A-1E76BFE8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553628-99F9-4F16-938B-4EB4E8FAF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D952DE5-9A6D-8E57-2220-0B72811C364C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35724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94EDF-3F29-4A9C-83C7-ADDDB043A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64" name="Textplatzhalter 4">
            <a:extLst>
              <a:ext uri="{FF2B5EF4-FFF2-40B4-BE49-F238E27FC236}">
                <a16:creationId xmlns:a16="http://schemas.microsoft.com/office/drawing/2014/main" id="{FFCEEBDB-4EB8-4B95-9925-7C0E454FB36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5" name="Textplatzhalter 3">
            <a:extLst>
              <a:ext uri="{FF2B5EF4-FFF2-40B4-BE49-F238E27FC236}">
                <a16:creationId xmlns:a16="http://schemas.microsoft.com/office/drawing/2014/main" id="{AB0724BA-51B0-4A8D-9F82-E633BABBAE7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C11DB137-7E43-4FB1-8A2A-D711DE1C589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7" name="Textplatzhalter 1.2">
            <a:extLst>
              <a:ext uri="{FF2B5EF4-FFF2-40B4-BE49-F238E27FC236}">
                <a16:creationId xmlns:a16="http://schemas.microsoft.com/office/drawing/2014/main" id="{3254AD95-F9E1-4CA1-8EAF-15038DAB89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8" name="Textplatzhalter 1.1">
            <a:extLst>
              <a:ext uri="{FF2B5EF4-FFF2-40B4-BE49-F238E27FC236}">
                <a16:creationId xmlns:a16="http://schemas.microsoft.com/office/drawing/2014/main" id="{D5579AB6-1C62-43BD-8DEA-357A29EB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69" name="Textplatzhalter 1">
            <a:extLst>
              <a:ext uri="{FF2B5EF4-FFF2-40B4-BE49-F238E27FC236}">
                <a16:creationId xmlns:a16="http://schemas.microsoft.com/office/drawing/2014/main" id="{65BBAADE-5208-4189-831F-BDCD50D4F49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70" name="Textplatzhalter 1.2">
            <a:extLst>
              <a:ext uri="{FF2B5EF4-FFF2-40B4-BE49-F238E27FC236}">
                <a16:creationId xmlns:a16="http://schemas.microsoft.com/office/drawing/2014/main" id="{03579526-CAC0-4F44-A279-524AEC1FE3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03511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1" name="Textplatzhalter 1.1">
            <a:extLst>
              <a:ext uri="{FF2B5EF4-FFF2-40B4-BE49-F238E27FC236}">
                <a16:creationId xmlns:a16="http://schemas.microsoft.com/office/drawing/2014/main" id="{926B7506-68AC-4F51-B976-287E94B9832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03511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2" name="Textplatzhalter 1.2">
            <a:extLst>
              <a:ext uri="{FF2B5EF4-FFF2-40B4-BE49-F238E27FC236}">
                <a16:creationId xmlns:a16="http://schemas.microsoft.com/office/drawing/2014/main" id="{35C2B663-BA0E-481C-97D8-B81FFAEB27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703511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3" name="Textplatzhalter 1.1">
            <a:extLst>
              <a:ext uri="{FF2B5EF4-FFF2-40B4-BE49-F238E27FC236}">
                <a16:creationId xmlns:a16="http://schemas.microsoft.com/office/drawing/2014/main" id="{AFC04CE1-4116-4B43-9256-CA40A47409A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703511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4" name="Textplatzhalter 1.2">
            <a:extLst>
              <a:ext uri="{FF2B5EF4-FFF2-40B4-BE49-F238E27FC236}">
                <a16:creationId xmlns:a16="http://schemas.microsoft.com/office/drawing/2014/main" id="{13E1D22E-4F77-48C8-8977-557BD20CB09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703511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5" name="Textplatzhalter 1.1">
            <a:extLst>
              <a:ext uri="{FF2B5EF4-FFF2-40B4-BE49-F238E27FC236}">
                <a16:creationId xmlns:a16="http://schemas.microsoft.com/office/drawing/2014/main" id="{ECCAE162-9383-4725-885C-D15B27CAB8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03511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88" name="Textplatzhalter 4">
            <a:extLst>
              <a:ext uri="{FF2B5EF4-FFF2-40B4-BE49-F238E27FC236}">
                <a16:creationId xmlns:a16="http://schemas.microsoft.com/office/drawing/2014/main" id="{F0758F8F-78B0-4EC4-9117-5F2C634F6F6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682003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89" name="Textplatzhalter 3">
            <a:extLst>
              <a:ext uri="{FF2B5EF4-FFF2-40B4-BE49-F238E27FC236}">
                <a16:creationId xmlns:a16="http://schemas.microsoft.com/office/drawing/2014/main" id="{0D98B5D4-EF3C-4B28-8792-06344AAFE1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682003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97768EE4-E2D7-4FC3-96FA-D812B521B17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682003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91" name="Textplatzhalter 1.2">
            <a:extLst>
              <a:ext uri="{FF2B5EF4-FFF2-40B4-BE49-F238E27FC236}">
                <a16:creationId xmlns:a16="http://schemas.microsoft.com/office/drawing/2014/main" id="{E08A6EE5-7A68-4407-BD41-576B456DADA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834714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2" name="Textplatzhalter 1.1">
            <a:extLst>
              <a:ext uri="{FF2B5EF4-FFF2-40B4-BE49-F238E27FC236}">
                <a16:creationId xmlns:a16="http://schemas.microsoft.com/office/drawing/2014/main" id="{D5349FC7-C5AA-4668-8BDE-8F56DB23E3B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834714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3" name="Textplatzhalter 1">
            <a:extLst>
              <a:ext uri="{FF2B5EF4-FFF2-40B4-BE49-F238E27FC236}">
                <a16:creationId xmlns:a16="http://schemas.microsoft.com/office/drawing/2014/main" id="{D434C2B8-389D-4B59-ADCC-AA6BBAA4526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682003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4" name="Textplatzhalter 1.2">
            <a:extLst>
              <a:ext uri="{FF2B5EF4-FFF2-40B4-BE49-F238E27FC236}">
                <a16:creationId xmlns:a16="http://schemas.microsoft.com/office/drawing/2014/main" id="{5116BDDB-9DB4-4093-A68B-226AA9E48D9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834714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5" name="Textplatzhalter 1.1">
            <a:extLst>
              <a:ext uri="{FF2B5EF4-FFF2-40B4-BE49-F238E27FC236}">
                <a16:creationId xmlns:a16="http://schemas.microsoft.com/office/drawing/2014/main" id="{2C322832-D7A5-4A78-8FD0-BE987B3F1DC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834714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6" name="Textplatzhalter 1.2">
            <a:extLst>
              <a:ext uri="{FF2B5EF4-FFF2-40B4-BE49-F238E27FC236}">
                <a16:creationId xmlns:a16="http://schemas.microsoft.com/office/drawing/2014/main" id="{94EF32CE-8BA5-4D1C-A844-0955DF44A6A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834714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7" name="Textplatzhalter 1.1">
            <a:extLst>
              <a:ext uri="{FF2B5EF4-FFF2-40B4-BE49-F238E27FC236}">
                <a16:creationId xmlns:a16="http://schemas.microsoft.com/office/drawing/2014/main" id="{2F3ADB77-6CA2-4204-BFCA-3989C2F703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834714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8" name="Textplatzhalter 1.2">
            <a:extLst>
              <a:ext uri="{FF2B5EF4-FFF2-40B4-BE49-F238E27FC236}">
                <a16:creationId xmlns:a16="http://schemas.microsoft.com/office/drawing/2014/main" id="{E9D51514-63BB-4111-AE83-AC901C37EA3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834714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9" name="Textplatzhalter 1.1">
            <a:extLst>
              <a:ext uri="{FF2B5EF4-FFF2-40B4-BE49-F238E27FC236}">
                <a16:creationId xmlns:a16="http://schemas.microsoft.com/office/drawing/2014/main" id="{F39E7B04-17FD-477D-9AF5-8FD9169C459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834714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28939C-89B3-62CA-C484-09BDA80A126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00408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E61CA68-CAA1-47A5-9466-D2536F0D51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C664E7E6-F068-464E-AED8-5F0171DF023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11602A0-C354-3944-99F9-BE878BCAA7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0800" y="39852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2BB72FDD-C8A8-194D-890B-3F37F6308A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52400" y="19908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1C37BFAC-8FC2-4854-9B4B-D9438028C7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CC770506-79D7-4FE2-89D1-C65A56D3D8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782C1C-7B1B-4B6D-A062-70A74683A8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7C62973-7B58-4F2E-217F-42BC38BE5BBD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437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(up) and 2 Images 2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D5FB2D1-C78F-5644-8E47-A469DD65720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6CD900-C389-3E4F-81A8-1180C4C454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F1D58FD-A9DF-8E45-B605-18C77D4054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platzhalter 1">
            <a:extLst>
              <a:ext uri="{FF2B5EF4-FFF2-40B4-BE49-F238E27FC236}">
                <a16:creationId xmlns:a16="http://schemas.microsoft.com/office/drawing/2014/main" id="{5CDC03B6-9C7D-1442-B7D4-E3DD3013DA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1" y="1412877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129EBF-9D98-4253-A7B5-859769D3D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7CDDEA4-751C-DC8E-BD46-33C68CF6914D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383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 Text (up) and 1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B0DCED4A-16B2-274C-85D5-E16F4DA8BF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1" y="4221088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53457DE-7F96-984D-9A5F-2100C912C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7296DFC-0B87-4A40-BE1F-9C0AD144713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3814DF0C-D93A-394E-AB7E-6B4C58DAC9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51FED20-922F-564D-B1A7-CEC464FADC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CD6C13-778C-428B-B5B0-95EA66E19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EAC200-1752-23BC-0E45-4F4C3E08F70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55982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1876FD15-EF95-FC46-9ADB-EF51BD20572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20336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10F5147C-F7CB-334D-86C9-C67E37A0EAB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66644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086114F-6458-5349-9206-9855366B4F3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412952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AF2DC92-1E5A-CE4A-AC24-5DBF7E9C3F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59260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6105FF6-B2D8-1441-96C1-03E3EB68DF4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120336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39642C-98D1-234D-A48D-30945CB8A65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266644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6E36F89-D928-374B-8410-DC03A401692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12952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05B75FDA-0A35-0241-9AF8-B38876D1728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59260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D4030E-E8DA-4A42-9F12-4E1AD6A70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C24067A-93AC-AFA5-1E84-242B68D01D60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7647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3 Bubbles and 3 Text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005DF97E-2533-8242-A5E6-CFDA0E6066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554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49D87B3D-0CF1-2C4A-AE34-5DB58F9583F5}"/>
              </a:ext>
            </a:extLst>
          </p:cNvPr>
          <p:cNvSpPr/>
          <p:nvPr userDrawn="1"/>
        </p:nvSpPr>
        <p:spPr>
          <a:xfrm>
            <a:off x="9462869" y="3266557"/>
            <a:ext cx="948952" cy="9489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893F3A66-C06B-AF4D-B8E5-8C3AF4BF16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208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885ADDFA-05BC-D346-943A-1AEA9B0E0763}"/>
              </a:ext>
            </a:extLst>
          </p:cNvPr>
          <p:cNvSpPr/>
          <p:nvPr userDrawn="1"/>
        </p:nvSpPr>
        <p:spPr>
          <a:xfrm>
            <a:off x="5621523" y="3266557"/>
            <a:ext cx="948952" cy="9489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E346A757-DDF6-1245-B097-01AD00ED3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9D1DFD-4C3D-5D4D-90DB-298AF1F0D82F}"/>
              </a:ext>
            </a:extLst>
          </p:cNvPr>
          <p:cNvSpPr/>
          <p:nvPr userDrawn="1"/>
        </p:nvSpPr>
        <p:spPr>
          <a:xfrm>
            <a:off x="1780178" y="3266557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412875"/>
            <a:ext cx="12191999" cy="1548093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C74394-2361-4036-946A-DF935174C3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339EEE-EB6B-137A-F266-87FC4210EEAA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94404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50863" y="1412875"/>
            <a:ext cx="11090275" cy="4679950"/>
          </a:xfrm>
        </p:spPr>
        <p:txBody>
          <a:bodyPr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DD024-77B8-4F72-9618-EDCF20796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AE8E7F-FB7A-4813-A0C6-AAC124E13FD4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6799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C0890-933A-4D88-A6E5-9746C0D05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095EDB-7B1C-46FC-BCF4-F6DFB4310A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6051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9333AD54-0688-4827-A3AC-609CE0204B25}"/>
              </a:ext>
            </a:extLst>
          </p:cNvPr>
          <p:cNvSpPr/>
          <p:nvPr userDrawn="1"/>
        </p:nvSpPr>
        <p:spPr>
          <a:xfrm>
            <a:off x="7051575" y="2132856"/>
            <a:ext cx="948952" cy="9489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90D96EF-FB24-41D3-9C93-C799AA2A9C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9118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3D51BC07-790E-4188-AD2B-47D993B2BE40}"/>
              </a:ext>
            </a:extLst>
          </p:cNvPr>
          <p:cNvSpPr/>
          <p:nvPr userDrawn="1"/>
        </p:nvSpPr>
        <p:spPr>
          <a:xfrm>
            <a:off x="4194642" y="2132856"/>
            <a:ext cx="948952" cy="9489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70B96139-F60A-40E9-AA90-E181EC18FB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387881"/>
            <a:ext cx="2520801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471B4CFF-8E58-46D3-8506-09EF01B8EEE5}"/>
              </a:ext>
            </a:extLst>
          </p:cNvPr>
          <p:cNvSpPr/>
          <p:nvPr userDrawn="1"/>
        </p:nvSpPr>
        <p:spPr>
          <a:xfrm>
            <a:off x="1337308" y="2132856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A62A2C0-3F73-4976-AFA5-4B6B823594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2984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2E530B99-7497-4782-818B-B583EE1DA7AE}"/>
              </a:ext>
            </a:extLst>
          </p:cNvPr>
          <p:cNvSpPr/>
          <p:nvPr userDrawn="1"/>
        </p:nvSpPr>
        <p:spPr>
          <a:xfrm>
            <a:off x="9908508" y="2132856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926134B-8E87-4A87-82A1-0ED82399C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3533" y="2336521"/>
            <a:ext cx="420915" cy="5749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12C0E25-90B1-4AD5-AD1E-66DADB5927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725" y="2352547"/>
            <a:ext cx="338785" cy="5338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6438E4E-E4E2-465F-88B1-1D7F140D90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730" y="2429543"/>
            <a:ext cx="564641" cy="3798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E19EB6E-9BFF-414E-8575-EBC9A4FD03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0663" y="2325011"/>
            <a:ext cx="564642" cy="56464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CCA14C6-7F91-5EA4-D272-11611F295688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92888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ackgroundimage English">
    <p:bg>
      <p:bgPr>
        <a:gradFill>
          <a:gsLst>
            <a:gs pos="9000">
              <a:schemeClr val="accent1"/>
            </a:gs>
            <a:gs pos="100000">
              <a:schemeClr val="accent4"/>
            </a:gs>
            <a:gs pos="70000">
              <a:schemeClr val="accent3"/>
            </a:gs>
            <a:gs pos="36000">
              <a:schemeClr val="accent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B4F4BC6-38FF-6D44-86CB-A1C7547CE936}"/>
              </a:ext>
            </a:extLst>
          </p:cNvPr>
          <p:cNvSpPr/>
          <p:nvPr userDrawn="1"/>
        </p:nvSpPr>
        <p:spPr>
          <a:xfrm>
            <a:off x="5015880" y="4153281"/>
            <a:ext cx="2283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2C04D41F-A36B-124F-B1FA-2681CD48980D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AD0A525-E15B-4D2E-BCA3-3436E50C5502}"/>
              </a:ext>
            </a:extLst>
          </p:cNvPr>
          <p:cNvSpPr/>
          <p:nvPr userDrawn="1"/>
        </p:nvSpPr>
        <p:spPr>
          <a:xfrm>
            <a:off x="2926800" y="198892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  <p:pic>
        <p:nvPicPr>
          <p:cNvPr id="3" name="Grafik 2" descr="Ein Bild, das Schrift, Grafiken, Screenshot, Logo enthält.&#10;&#10;Automatisch generierte Beschreibung">
            <a:extLst>
              <a:ext uri="{FF2B5EF4-FFF2-40B4-BE49-F238E27FC236}">
                <a16:creationId xmlns:a16="http://schemas.microsoft.com/office/drawing/2014/main" id="{9534627A-5818-82BB-734C-879BA1595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938596"/>
            <a:ext cx="2283445" cy="9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1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rator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D7077-C811-4E00-938D-24F4C63B2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6C42BA90-4BE3-49B4-8D95-BAA5C229B0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9737" y="2576198"/>
            <a:ext cx="4946463" cy="351709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430EBC2A-71A2-4CC0-B496-233A8B2B3A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9737" y="1798598"/>
            <a:ext cx="4946463" cy="777600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CD2DC75-1DA9-4461-8331-696E9B6AE59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1384" y="1798599"/>
            <a:ext cx="1984889" cy="2232834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89ECFA-6E52-E481-F218-4969D4302F79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8542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EC93B-0C0F-4F6B-8324-5FE32A99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C494111F-E216-4949-B3A7-67DE9A52BF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AA74CDA7-3319-49D9-AEC2-547D761354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8552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C0FB44-1662-44AA-98C6-5DC93F0800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8552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26C8FA-2051-4B15-B74D-3849098994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685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2DF1E2-FE60-41F2-8378-3C969718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33648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908AF0D-6FAE-41D6-AD8F-38FE1B4589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3648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BB211C7-C96E-71D5-0D31-4EFAA7819BBF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118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64CFA-73FA-4FF9-BEC5-7476321DE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50024BE-BB11-455C-9C32-C6F174DEDF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A57364B-2E8A-4DED-8C23-B41533E644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F936F3F-0DB3-4406-95A9-53C8740C4D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384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4F8C6D-7A18-4EE5-BCA4-92CEBC65D89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8979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D3E922AD-3780-4C63-8C45-109F48698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024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28267E6-B996-4D40-B08A-5CCAF7FEFD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0249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28C7A6F-ABF2-4A43-8D86-4160AC02370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200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63BE500-E6E1-41BF-B02F-899E750513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4987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463F4C21-15EB-4DC7-ACFA-662867267B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877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211FB2-F945-4662-C077-CDFCB710F8C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84227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DA6DF-1BE3-4129-B261-15B4AF431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Edit master title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3D7FC7-5652-472E-8C83-E01045B2CC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2901"/>
            <a:ext cx="11091600" cy="4539600"/>
          </a:xfrm>
        </p:spPr>
        <p:txBody>
          <a:bodyPr vert="horz" lIns="0" tIns="0" rIns="0" bIns="0" rtlCol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noProof="0" dirty="0">
                <a:solidFill>
                  <a:schemeClr val="tx1"/>
                </a:solidFill>
              </a:defRPr>
            </a:lvl1pPr>
            <a:lvl2pPr marL="468312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>
                <a:solidFill>
                  <a:schemeClr val="tx1"/>
                </a:solidFill>
              </a:defRPr>
            </a:lvl2pPr>
            <a:lvl3pPr marL="654050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400" noProof="0" dirty="0">
                <a:solidFill>
                  <a:schemeClr val="tx1"/>
                </a:solidFill>
              </a:defRPr>
            </a:lvl3pPr>
            <a:lvl4pPr marL="711200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noProof="0" dirty="0">
                <a:solidFill>
                  <a:schemeClr val="tx1"/>
                </a:solidFill>
              </a:defRPr>
            </a:lvl4pPr>
            <a:lvl5pPr marL="884237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baseline="0" noProof="0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6FA848E-A1C3-9D48-29B9-086BBCD224E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73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67E53-0ECB-44E4-8214-E179912637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Textplatzhalter 1">
            <a:extLst>
              <a:ext uri="{FF2B5EF4-FFF2-40B4-BE49-F238E27FC236}">
                <a16:creationId xmlns:a16="http://schemas.microsoft.com/office/drawing/2014/main" id="{2A8E013D-4992-49C9-BC42-2E6474D8BB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CBC69-F283-44C8-8359-7F132A0A1A6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4816"/>
            <a:ext cx="11091600" cy="4246384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ClrTx/>
              <a:buFont typeface="Wingdings" panose="05000000000000000000" pitchFamily="2" charset="2"/>
              <a:buChar char="§"/>
              <a:defRPr lang="en-US" sz="1600" noProof="0" dirty="0"/>
            </a:lvl1pPr>
            <a:lvl2pPr marL="529200" indent="-3420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405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14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48D5C2D-3D51-1B96-7ED2-BB1891E3A55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773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4C88770-D954-CD20-2487-BC77AC968B75}"/>
              </a:ext>
            </a:extLst>
          </p:cNvPr>
          <p:cNvSpPr/>
          <p:nvPr userDrawn="1"/>
        </p:nvSpPr>
        <p:spPr>
          <a:xfrm>
            <a:off x="-1200" y="6485590"/>
            <a:ext cx="12193200" cy="392400"/>
          </a:xfrm>
          <a:prstGeom prst="rect">
            <a:avLst/>
          </a:prstGeom>
          <a:gradFill flip="none" rotWithShape="1">
            <a:gsLst>
              <a:gs pos="59000">
                <a:schemeClr val="accent2"/>
              </a:gs>
              <a:gs pos="88000">
                <a:schemeClr val="accent1"/>
              </a:gs>
              <a:gs pos="26000">
                <a:srgbClr val="13A538"/>
              </a:gs>
              <a:gs pos="0">
                <a:schemeClr val="accent4">
                  <a:lumMod val="96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188640"/>
            <a:ext cx="11089232" cy="1008112"/>
          </a:xfrm>
          <a:prstGeom prst="rect">
            <a:avLst/>
          </a:prstGeom>
          <a:effectLst/>
        </p:spPr>
        <p:txBody>
          <a:bodyPr vert="horz" lIns="0" tIns="0" rIns="90000" bIns="0" rtlCol="0" anchor="b">
            <a:noAutofit/>
          </a:bodyPr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412777"/>
            <a:ext cx="11089232" cy="46805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8" name="footer_ProjectInfo">
            <a:extLst>
              <a:ext uri="{FF2B5EF4-FFF2-40B4-BE49-F238E27FC236}">
                <a16:creationId xmlns:a16="http://schemas.microsoft.com/office/drawing/2014/main" id="{4A6391E9-6F9F-2946-997E-3D4A3387F38E}"/>
              </a:ext>
            </a:extLst>
          </p:cNvPr>
          <p:cNvSpPr txBox="1">
            <a:spLocks/>
          </p:cNvSpPr>
          <p:nvPr userDrawn="1"/>
        </p:nvSpPr>
        <p:spPr>
          <a:xfrm>
            <a:off x="5766832" y="6489288"/>
            <a:ext cx="5524202" cy="392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|  | 26 February 2026 |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feld 14">
            <a:extLst>
              <a:ext uri="{FF2B5EF4-FFF2-40B4-BE49-F238E27FC236}">
                <a16:creationId xmlns:a16="http://schemas.microsoft.com/office/drawing/2014/main" id="{5C7FC5C3-B2EC-8B45-AC3E-B4A53BFF6FCE}"/>
              </a:ext>
            </a:extLst>
          </p:cNvPr>
          <p:cNvSpPr txBox="1">
            <a:spLocks/>
          </p:cNvSpPr>
          <p:nvPr userDrawn="1"/>
        </p:nvSpPr>
        <p:spPr>
          <a:xfrm>
            <a:off x="1352321" y="6489288"/>
            <a:ext cx="457108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fld id="{5404F204-AB56-BB46-89E0-707C1E8342FA}" type="slidenum">
              <a:rPr lang="en-GB" sz="10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6" name="footer_SecurityLevel">
            <a:extLst>
              <a:ext uri="{FF2B5EF4-FFF2-40B4-BE49-F238E27FC236}">
                <a16:creationId xmlns:a16="http://schemas.microsoft.com/office/drawing/2014/main" id="{2AAF2475-DDDB-B846-AF2B-C284E49CA64A}"/>
              </a:ext>
            </a:extLst>
          </p:cNvPr>
          <p:cNvSpPr txBox="1">
            <a:spLocks/>
          </p:cNvSpPr>
          <p:nvPr userDrawn="1"/>
        </p:nvSpPr>
        <p:spPr>
          <a:xfrm>
            <a:off x="551384" y="6489287"/>
            <a:ext cx="800937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D88540-A611-C601-7A8B-E9D0C3361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rcRect l="16348" t="20954" r="16349" b="37963"/>
          <a:stretch/>
        </p:blipFill>
        <p:spPr>
          <a:xfrm>
            <a:off x="11570400" y="6584863"/>
            <a:ext cx="491784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5" r:id="rId2"/>
    <p:sldLayoutId id="2147483829" r:id="rId3"/>
    <p:sldLayoutId id="2147483864" r:id="rId4"/>
    <p:sldLayoutId id="2147483857" r:id="rId5"/>
    <p:sldLayoutId id="2147483858" r:id="rId6"/>
    <p:sldLayoutId id="2147483859" r:id="rId7"/>
    <p:sldLayoutId id="2147483837" r:id="rId8"/>
    <p:sldLayoutId id="2147483861" r:id="rId9"/>
    <p:sldLayoutId id="2147483841" r:id="rId10"/>
    <p:sldLayoutId id="2147483654" r:id="rId11"/>
    <p:sldLayoutId id="2147483860" r:id="rId12"/>
    <p:sldLayoutId id="2147483865" r:id="rId13"/>
    <p:sldLayoutId id="2147483842" r:id="rId14"/>
    <p:sldLayoutId id="2147483866" r:id="rId15"/>
    <p:sldLayoutId id="2147483843" r:id="rId16"/>
    <p:sldLayoutId id="2147483761" r:id="rId17"/>
    <p:sldLayoutId id="2147483867" r:id="rId18"/>
    <p:sldLayoutId id="2147483844" r:id="rId19"/>
    <p:sldLayoutId id="2147483862" r:id="rId20"/>
    <p:sldLayoutId id="2147483845" r:id="rId21"/>
    <p:sldLayoutId id="2147483846" r:id="rId22"/>
    <p:sldLayoutId id="2147483746" r:id="rId23"/>
    <p:sldLayoutId id="2147483833" r:id="rId24"/>
    <p:sldLayoutId id="2147483797" r:id="rId25"/>
    <p:sldLayoutId id="2147483749" r:id="rId26"/>
    <p:sldLayoutId id="2147483750" r:id="rId27"/>
    <p:sldLayoutId id="2147483760" r:id="rId28"/>
    <p:sldLayoutId id="2147483850" r:id="rId29"/>
    <p:sldLayoutId id="2147483851" r:id="rId30"/>
    <p:sldLayoutId id="2147483852" r:id="rId31"/>
    <p:sldLayoutId id="2147483853" r:id="rId32"/>
    <p:sldLayoutId id="2147483854" r:id="rId33"/>
    <p:sldLayoutId id="2147483755" r:id="rId34"/>
    <p:sldLayoutId id="2147483754" r:id="rId35"/>
    <p:sldLayoutId id="2147483753" r:id="rId36"/>
    <p:sldLayoutId id="2147483849" r:id="rId37"/>
    <p:sldLayoutId id="2147483800" r:id="rId38"/>
    <p:sldLayoutId id="2147483804" r:id="rId39"/>
    <p:sldLayoutId id="2147483835" r:id="rId40"/>
    <p:sldLayoutId id="2147483802" r:id="rId41"/>
    <p:sldLayoutId id="2147483805" r:id="rId42"/>
    <p:sldLayoutId id="2147483806" r:id="rId43"/>
    <p:sldLayoutId id="2147483808" r:id="rId44"/>
    <p:sldLayoutId id="2147483807" r:id="rId45"/>
    <p:sldLayoutId id="2147483863" r:id="rId46"/>
    <p:sldLayoutId id="2147483763" r:id="rId4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i="0" kern="1200" cap="none" baseline="0">
          <a:solidFill>
            <a:schemeClr val="tx1"/>
          </a:solidFill>
          <a:effectLst/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None/>
        <a:defRPr sz="1867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82588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50360" indent="-2264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430831" indent="-2391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672125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tabLst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8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115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F21820F-0D71-93CA-6E4F-3E440DD7E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4021200"/>
            <a:ext cx="6840000" cy="718145"/>
          </a:xfrm>
        </p:spPr>
        <p:txBody>
          <a:bodyPr/>
          <a:lstStyle/>
          <a:p>
            <a:r>
              <a:rPr lang="en-US" dirty="0"/>
              <a:t>Modifications to new corrections</a:t>
            </a:r>
          </a:p>
          <a:p>
            <a:r>
              <a:rPr lang="en-US" dirty="0"/>
              <a:t>Labelling of CAD images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E456B-C3C2-478E-52C8-3CD0E15AC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Thesis Graphics	</a:t>
            </a:r>
          </a:p>
        </p:txBody>
      </p:sp>
    </p:spTree>
    <p:extLst>
      <p:ext uri="{BB962C8B-B14F-4D97-AF65-F5344CB8AC3E}">
        <p14:creationId xmlns:p14="http://schemas.microsoft.com/office/powerpoint/2010/main" val="414934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body and body&#10;&#10;AI-generated content may be incorrect.">
            <a:extLst>
              <a:ext uri="{FF2B5EF4-FFF2-40B4-BE49-F238E27FC236}">
                <a16:creationId xmlns:a16="http://schemas.microsoft.com/office/drawing/2014/main" id="{9B22DB67-5D32-1AA3-64DE-4D66D2F20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76672"/>
            <a:ext cx="7019722" cy="4526915"/>
          </a:xfrm>
          <a:prstGeom prst="rect">
            <a:avLst/>
          </a:prstGeom>
        </p:spPr>
      </p:pic>
      <p:pic>
        <p:nvPicPr>
          <p:cNvPr id="5" name="Picture 4" descr="A diagram of a film pressure&#10;&#10;AI-generated content may be incorrect.">
            <a:extLst>
              <a:ext uri="{FF2B5EF4-FFF2-40B4-BE49-F238E27FC236}">
                <a16:creationId xmlns:a16="http://schemas.microsoft.com/office/drawing/2014/main" id="{700622C2-6B8A-3DA4-656B-269F353433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80450" r="73717"/>
          <a:stretch/>
        </p:blipFill>
        <p:spPr>
          <a:xfrm>
            <a:off x="1847528" y="5003587"/>
            <a:ext cx="1112898" cy="843022"/>
          </a:xfrm>
          <a:prstGeom prst="rect">
            <a:avLst/>
          </a:prstGeom>
        </p:spPr>
      </p:pic>
      <p:pic>
        <p:nvPicPr>
          <p:cNvPr id="6" name="Picture 5" descr="A diagram of a film pressure&#10;&#10;AI-generated content may be incorrect.">
            <a:extLst>
              <a:ext uri="{FF2B5EF4-FFF2-40B4-BE49-F238E27FC236}">
                <a16:creationId xmlns:a16="http://schemas.microsoft.com/office/drawing/2014/main" id="{F5DD10AC-D318-3C50-71EE-0C6B698A3C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80450" r="50152"/>
          <a:stretch/>
        </p:blipFill>
        <p:spPr>
          <a:xfrm>
            <a:off x="3081927" y="5003587"/>
            <a:ext cx="741931" cy="843022"/>
          </a:xfrm>
          <a:prstGeom prst="rect">
            <a:avLst/>
          </a:prstGeom>
        </p:spPr>
      </p:pic>
      <p:pic>
        <p:nvPicPr>
          <p:cNvPr id="7" name="Picture 6" descr="A diagram of a film pressure&#10;&#10;AI-generated content may be incorrect.">
            <a:extLst>
              <a:ext uri="{FF2B5EF4-FFF2-40B4-BE49-F238E27FC236}">
                <a16:creationId xmlns:a16="http://schemas.microsoft.com/office/drawing/2014/main" id="{A24D4B7F-D5CD-1CBD-60AD-D3B134AF6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4" t="80450" r="22365"/>
          <a:stretch/>
        </p:blipFill>
        <p:spPr>
          <a:xfrm>
            <a:off x="3833408" y="5003587"/>
            <a:ext cx="968051" cy="8430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7C282D-5BA8-1C89-F43F-A9A7F8B25FAC}"/>
                  </a:ext>
                </a:extLst>
              </p:cNvPr>
              <p:cNvSpPr txBox="1"/>
              <p:nvPr/>
            </p:nvSpPr>
            <p:spPr>
              <a:xfrm>
                <a:off x="8184232" y="3212976"/>
                <a:ext cx="30963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0" i="1" dirty="0">
                    <a:latin typeface="Cambria Math" panose="02040503050406030204" pitchFamily="18" charset="0"/>
                    <a:ea typeface="Verdana" panose="020B0604030504040204" pitchFamily="34" charset="0"/>
                  </a:rPr>
                  <a:t>Body 1 = </a:t>
                </a:r>
                <a:r>
                  <a:rPr lang="en-GB" sz="1800" b="0" i="1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Roller</a:t>
                </a:r>
              </a:p>
              <a:p>
                <a:r>
                  <a:rPr lang="en-GB" sz="1800" b="0" i="1" dirty="0">
                    <a:latin typeface="Cambria Math" panose="02040503050406030204" pitchFamily="18" charset="0"/>
                    <a:ea typeface="Verdana" panose="020B0604030504040204" pitchFamily="34" charset="0"/>
                  </a:rPr>
                  <a:t>Body 2 = </a:t>
                </a:r>
                <a:r>
                  <a:rPr lang="en-GB" sz="1800" i="1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Race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GB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𝑊</m:t>
                      </m:r>
                    </m:oMath>
                  </m:oMathPara>
                </a14:m>
                <a:endParaRPr lang="en-GB" sz="1800" b="0" i="1" dirty="0">
                  <a:solidFill>
                    <a:schemeClr val="accent3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sz="1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7C282D-5BA8-1C89-F43F-A9A7F8B25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3212976"/>
                <a:ext cx="3096344" cy="1200329"/>
              </a:xfrm>
              <a:prstGeom prst="rect">
                <a:avLst/>
              </a:prstGeom>
              <a:blipFill>
                <a:blip r:embed="rId5"/>
                <a:stretch>
                  <a:fillRect l="-1775" t="-3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38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30B7-9218-7418-5506-B389C844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Labelling style for following diagrams (From Gonda)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840DD-FA6C-42E6-171C-FFAE6FAA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625100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9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chine with several parts&#10;&#10;AI-generated content may be incorrect.">
            <a:extLst>
              <a:ext uri="{FF2B5EF4-FFF2-40B4-BE49-F238E27FC236}">
                <a16:creationId xmlns:a16="http://schemas.microsoft.com/office/drawing/2014/main" id="{9C4D8B0B-D43F-6AA5-883F-EEC02E37F2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5" t="13250" r="22867" b="39500"/>
          <a:stretch/>
        </p:blipFill>
        <p:spPr>
          <a:xfrm>
            <a:off x="1689111" y="899001"/>
            <a:ext cx="8655362" cy="4896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6E4EDC-8939-97A7-1186-615D208C102C}"/>
              </a:ext>
            </a:extLst>
          </p:cNvPr>
          <p:cNvSpPr txBox="1"/>
          <p:nvPr/>
        </p:nvSpPr>
        <p:spPr>
          <a:xfrm>
            <a:off x="672083" y="1627605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Instrumented Bearing Bracket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8DB99-29D8-7DD4-0046-18FCF2F4993D}"/>
              </a:ext>
            </a:extLst>
          </p:cNvPr>
          <p:cNvSpPr txBox="1"/>
          <p:nvPr/>
        </p:nvSpPr>
        <p:spPr>
          <a:xfrm>
            <a:off x="669991" y="309150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Test Bearing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AAFB0-098E-5B8A-B687-4A9941BF36A7}"/>
              </a:ext>
            </a:extLst>
          </p:cNvPr>
          <p:cNvSpPr txBox="1"/>
          <p:nvPr/>
        </p:nvSpPr>
        <p:spPr>
          <a:xfrm>
            <a:off x="679591" y="217047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Accelerometer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E43E6-7553-FE02-CCEA-6B76724542C1}"/>
              </a:ext>
            </a:extLst>
          </p:cNvPr>
          <p:cNvSpPr txBox="1"/>
          <p:nvPr/>
        </p:nvSpPr>
        <p:spPr>
          <a:xfrm>
            <a:off x="679591" y="247322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Laser Vibrometer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9E5953-AF50-0C36-1B0A-EB307C9B9F09}"/>
              </a:ext>
            </a:extLst>
          </p:cNvPr>
          <p:cNvSpPr txBox="1"/>
          <p:nvPr/>
        </p:nvSpPr>
        <p:spPr>
          <a:xfrm>
            <a:off x="6571496" y="7657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Support Bearing Bracket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8781D-F535-F7D5-0409-1175F311587C}"/>
              </a:ext>
            </a:extLst>
          </p:cNvPr>
          <p:cNvSpPr txBox="1"/>
          <p:nvPr/>
        </p:nvSpPr>
        <p:spPr>
          <a:xfrm>
            <a:off x="6859401" y="10694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Support Bearing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75B2E-70EC-CC13-1A50-BB17C8096412}"/>
              </a:ext>
            </a:extLst>
          </p:cNvPr>
          <p:cNvSpPr txBox="1"/>
          <p:nvPr/>
        </p:nvSpPr>
        <p:spPr>
          <a:xfrm>
            <a:off x="672083" y="123848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Load Applicator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123DB4-B2FC-AD78-E699-8CDF5192A0F6}"/>
              </a:ext>
            </a:extLst>
          </p:cNvPr>
          <p:cNvSpPr txBox="1"/>
          <p:nvPr/>
        </p:nvSpPr>
        <p:spPr>
          <a:xfrm>
            <a:off x="9163657" y="1048916"/>
            <a:ext cx="14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AC Synchronous </a:t>
            </a:r>
          </a:p>
          <a:p>
            <a:pPr algn="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Motor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A6552D-65EC-4B05-BFF4-74257155D453}"/>
              </a:ext>
            </a:extLst>
          </p:cNvPr>
          <p:cNvSpPr txBox="1"/>
          <p:nvPr/>
        </p:nvSpPr>
        <p:spPr>
          <a:xfrm>
            <a:off x="672083" y="82957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Load Arm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470BC5-753D-2556-D2D6-8BAC6CE86F28}"/>
              </a:ext>
            </a:extLst>
          </p:cNvPr>
          <p:cNvSpPr txBox="1"/>
          <p:nvPr/>
        </p:nvSpPr>
        <p:spPr>
          <a:xfrm>
            <a:off x="679591" y="344022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Isolation Mounting Beds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8C0181-01BF-0F7C-B996-61DCDB3896B3}"/>
              </a:ext>
            </a:extLst>
          </p:cNvPr>
          <p:cNvSpPr txBox="1"/>
          <p:nvPr/>
        </p:nvSpPr>
        <p:spPr>
          <a:xfrm>
            <a:off x="8271033" y="77704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High-Speed Couplings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D19106-6E46-721F-F041-CCD95291F491}"/>
              </a:ext>
            </a:extLst>
          </p:cNvPr>
          <p:cNvCxnSpPr>
            <a:cxnSpLocks/>
          </p:cNvCxnSpPr>
          <p:nvPr/>
        </p:nvCxnSpPr>
        <p:spPr>
          <a:xfrm>
            <a:off x="1847528" y="2361951"/>
            <a:ext cx="1105222" cy="152649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7868D4-44D3-4049-F0DA-58608A8CDDE2}"/>
              </a:ext>
            </a:extLst>
          </p:cNvPr>
          <p:cNvCxnSpPr>
            <a:cxnSpLocks/>
          </p:cNvCxnSpPr>
          <p:nvPr/>
        </p:nvCxnSpPr>
        <p:spPr>
          <a:xfrm>
            <a:off x="1587634" y="1005234"/>
            <a:ext cx="3196720" cy="429898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B5B164-D241-F1EB-3E86-BC66DBDC131E}"/>
              </a:ext>
            </a:extLst>
          </p:cNvPr>
          <p:cNvCxnSpPr>
            <a:cxnSpLocks/>
          </p:cNvCxnSpPr>
          <p:nvPr/>
        </p:nvCxnSpPr>
        <p:spPr>
          <a:xfrm>
            <a:off x="2011015" y="1385791"/>
            <a:ext cx="2992785" cy="868459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D5416C8-9F31-2020-584A-48BE793D013E}"/>
              </a:ext>
            </a:extLst>
          </p:cNvPr>
          <p:cNvCxnSpPr>
            <a:cxnSpLocks/>
          </p:cNvCxnSpPr>
          <p:nvPr/>
        </p:nvCxnSpPr>
        <p:spPr>
          <a:xfrm>
            <a:off x="2380139" y="1933260"/>
            <a:ext cx="339249" cy="209865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9CCCD44-7CA5-50BA-0864-B240DDCB111A}"/>
              </a:ext>
            </a:extLst>
          </p:cNvPr>
          <p:cNvCxnSpPr>
            <a:cxnSpLocks/>
          </p:cNvCxnSpPr>
          <p:nvPr/>
        </p:nvCxnSpPr>
        <p:spPr>
          <a:xfrm>
            <a:off x="2055311" y="2657135"/>
            <a:ext cx="664077" cy="119403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F49DF83-7E4A-DD08-982F-03C48C91A4AA}"/>
              </a:ext>
            </a:extLst>
          </p:cNvPr>
          <p:cNvCxnSpPr>
            <a:cxnSpLocks/>
          </p:cNvCxnSpPr>
          <p:nvPr/>
        </p:nvCxnSpPr>
        <p:spPr>
          <a:xfrm flipV="1">
            <a:off x="1689111" y="2990734"/>
            <a:ext cx="1172824" cy="248920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D43D7A8-2EE9-7B06-AD9A-746AAACF35CC}"/>
              </a:ext>
            </a:extLst>
          </p:cNvPr>
          <p:cNvCxnSpPr>
            <a:cxnSpLocks/>
          </p:cNvCxnSpPr>
          <p:nvPr/>
        </p:nvCxnSpPr>
        <p:spPr>
          <a:xfrm>
            <a:off x="2567608" y="3535590"/>
            <a:ext cx="0" cy="1608736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4DD5594-2E91-1264-D563-9BD53335A83A}"/>
              </a:ext>
            </a:extLst>
          </p:cNvPr>
          <p:cNvCxnSpPr>
            <a:cxnSpLocks/>
          </p:cNvCxnSpPr>
          <p:nvPr/>
        </p:nvCxnSpPr>
        <p:spPr>
          <a:xfrm>
            <a:off x="2549763" y="4339958"/>
            <a:ext cx="3839480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323BC06-D5C5-AEFB-10DA-20183AEB40C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561419" y="919619"/>
            <a:ext cx="10077" cy="987688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73F7A98-1001-E221-9568-DF5BECA8C046}"/>
              </a:ext>
            </a:extLst>
          </p:cNvPr>
          <p:cNvCxnSpPr>
            <a:cxnSpLocks/>
          </p:cNvCxnSpPr>
          <p:nvPr/>
        </p:nvCxnSpPr>
        <p:spPr>
          <a:xfrm flipH="1">
            <a:off x="6422232" y="1216175"/>
            <a:ext cx="434788" cy="1491306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6150F5E-68BC-4CF6-BBFB-5E705505BEB6}"/>
              </a:ext>
            </a:extLst>
          </p:cNvPr>
          <p:cNvCxnSpPr>
            <a:cxnSpLocks/>
          </p:cNvCxnSpPr>
          <p:nvPr/>
        </p:nvCxnSpPr>
        <p:spPr>
          <a:xfrm>
            <a:off x="7055385" y="2254250"/>
            <a:ext cx="0" cy="522288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297CE91-0B2B-3F28-A6E6-C87F0BB15D90}"/>
              </a:ext>
            </a:extLst>
          </p:cNvPr>
          <p:cNvCxnSpPr>
            <a:cxnSpLocks/>
          </p:cNvCxnSpPr>
          <p:nvPr/>
        </p:nvCxnSpPr>
        <p:spPr>
          <a:xfrm>
            <a:off x="5062537" y="1013178"/>
            <a:ext cx="0" cy="185860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0D256CA-9A0A-6497-843F-0670B0F4E162}"/>
              </a:ext>
            </a:extLst>
          </p:cNvPr>
          <p:cNvCxnSpPr>
            <a:cxnSpLocks/>
          </p:cNvCxnSpPr>
          <p:nvPr/>
        </p:nvCxnSpPr>
        <p:spPr>
          <a:xfrm>
            <a:off x="2865165" y="2858954"/>
            <a:ext cx="218978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66EC420-1703-0CA8-BB44-6F46CA7D7DAA}"/>
              </a:ext>
            </a:extLst>
          </p:cNvPr>
          <p:cNvSpPr txBox="1"/>
          <p:nvPr/>
        </p:nvSpPr>
        <p:spPr>
          <a:xfrm>
            <a:off x="4511824" y="722696"/>
            <a:ext cx="119995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  <a:latin typeface="Latin Modern Roman"/>
                <a:ea typeface="Verdana" panose="020B0604030504040204" pitchFamily="34" charset="0"/>
              </a:rPr>
              <a:t>Load Path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AE09485-760A-96ED-CA62-BB3B8D959425}"/>
              </a:ext>
            </a:extLst>
          </p:cNvPr>
          <p:cNvCxnSpPr>
            <a:cxnSpLocks/>
          </p:cNvCxnSpPr>
          <p:nvPr/>
        </p:nvCxnSpPr>
        <p:spPr>
          <a:xfrm>
            <a:off x="2862570" y="2846187"/>
            <a:ext cx="2381" cy="1619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A3561EC-5B07-4EC2-E399-458C943A2D19}"/>
              </a:ext>
            </a:extLst>
          </p:cNvPr>
          <p:cNvCxnSpPr>
            <a:cxnSpLocks/>
          </p:cNvCxnSpPr>
          <p:nvPr/>
        </p:nvCxnSpPr>
        <p:spPr>
          <a:xfrm>
            <a:off x="8755867" y="876584"/>
            <a:ext cx="0" cy="1816262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7B317B7-00CF-E0D0-6B78-7F8A9FBE5BBD}"/>
              </a:ext>
            </a:extLst>
          </p:cNvPr>
          <p:cNvCxnSpPr>
            <a:cxnSpLocks/>
          </p:cNvCxnSpPr>
          <p:nvPr/>
        </p:nvCxnSpPr>
        <p:spPr>
          <a:xfrm>
            <a:off x="9264352" y="1150100"/>
            <a:ext cx="0" cy="1514413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3109626-C58D-95F3-0236-5E12D8067D08}"/>
              </a:ext>
            </a:extLst>
          </p:cNvPr>
          <p:cNvCxnSpPr/>
          <p:nvPr/>
        </p:nvCxnSpPr>
        <p:spPr>
          <a:xfrm>
            <a:off x="7032104" y="2254250"/>
            <a:ext cx="1723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98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5F87D-1D08-FF64-C548-36978F81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AI-generated content may be incorrect.">
            <a:extLst>
              <a:ext uri="{FF2B5EF4-FFF2-40B4-BE49-F238E27FC236}">
                <a16:creationId xmlns:a16="http://schemas.microsoft.com/office/drawing/2014/main" id="{384BC450-7E73-FEE4-CFDB-3BC42A74C8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t="10834" r="27727" b="11250"/>
          <a:stretch/>
        </p:blipFill>
        <p:spPr>
          <a:xfrm>
            <a:off x="3155504" y="836712"/>
            <a:ext cx="5681351" cy="51275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C8647F-3D5B-97CE-CD1B-F69F30FC2326}"/>
                  </a:ext>
                </a:extLst>
              </p:cNvPr>
              <p:cNvSpPr txBox="1"/>
              <p:nvPr/>
            </p:nvSpPr>
            <p:spPr>
              <a:xfrm>
                <a:off x="7614557" y="367242"/>
                <a:ext cx="2736304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Laser Vibrometer </a:t>
                </a:r>
              </a:p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Δ</m:t>
                    </m:r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latin typeface="Latin Modern Roman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C8647F-3D5B-97CE-CD1B-F69F30FC2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57" y="367242"/>
                <a:ext cx="2736304" cy="646331"/>
              </a:xfrm>
              <a:prstGeom prst="rect">
                <a:avLst/>
              </a:prstGeom>
              <a:blipFill>
                <a:blip r:embed="rId3"/>
                <a:stretch>
                  <a:fillRect l="-1782" t="-4717" b="-1415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9D4D0F-7DED-D8AB-CE32-EF6C6CBA5D18}"/>
              </a:ext>
            </a:extLst>
          </p:cNvPr>
          <p:cNvCxnSpPr>
            <a:cxnSpLocks/>
          </p:cNvCxnSpPr>
          <p:nvPr/>
        </p:nvCxnSpPr>
        <p:spPr>
          <a:xfrm>
            <a:off x="7607808" y="466344"/>
            <a:ext cx="360" cy="3754744"/>
          </a:xfrm>
          <a:prstGeom prst="straightConnector1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D02130-6D9B-8702-C202-C7D0BE746E7E}"/>
              </a:ext>
            </a:extLst>
          </p:cNvPr>
          <p:cNvCxnSpPr>
            <a:cxnSpLocks/>
          </p:cNvCxnSpPr>
          <p:nvPr/>
        </p:nvCxnSpPr>
        <p:spPr>
          <a:xfrm flipH="1">
            <a:off x="7665244" y="4033838"/>
            <a:ext cx="1207294" cy="245268"/>
          </a:xfrm>
          <a:prstGeom prst="line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F64C12-09B1-3485-3533-DEE61E42FCC8}"/>
                  </a:ext>
                </a:extLst>
              </p:cNvPr>
              <p:cNvSpPr txBox="1"/>
              <p:nvPr/>
            </p:nvSpPr>
            <p:spPr>
              <a:xfrm>
                <a:off x="8836855" y="3841667"/>
                <a:ext cx="1800200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Laser Vibrometer</a:t>
                </a:r>
              </a:p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Δ</m:t>
                    </m:r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latin typeface="Latin Modern Roman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F64C12-09B1-3485-3533-DEE61E42F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855" y="3841667"/>
                <a:ext cx="1800200" cy="646331"/>
              </a:xfrm>
              <a:prstGeom prst="rect">
                <a:avLst/>
              </a:prstGeom>
              <a:blipFill>
                <a:blip r:embed="rId4"/>
                <a:stretch>
                  <a:fillRect l="-3051" t="-4717" r="-2712" b="-1415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01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0571-C326-2024-5821-6053B1AD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46C3AB-5AE9-867E-BA93-D4ACC99990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9" r="5700" b="10626"/>
          <a:stretch/>
        </p:blipFill>
        <p:spPr>
          <a:xfrm>
            <a:off x="3287688" y="548680"/>
            <a:ext cx="6408712" cy="5066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EE15D7-08C2-D432-1AFE-91A51403B0AB}"/>
                  </a:ext>
                </a:extLst>
              </p:cNvPr>
              <p:cNvSpPr txBox="1"/>
              <p:nvPr/>
            </p:nvSpPr>
            <p:spPr>
              <a:xfrm>
                <a:off x="8911159" y="1081295"/>
                <a:ext cx="2736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Accelerometer</a:t>
                </a:r>
              </a:p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Δ</m:t>
                    </m:r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latin typeface="Latin Modern Roman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EE15D7-08C2-D432-1AFE-91A51403B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159" y="1081295"/>
                <a:ext cx="2736304" cy="646331"/>
              </a:xfrm>
              <a:prstGeom prst="rect">
                <a:avLst/>
              </a:prstGeom>
              <a:blipFill>
                <a:blip r:embed="rId3"/>
                <a:stretch>
                  <a:fillRect l="-2004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EC480A-6ADE-F66F-369D-4D616CB9D978}"/>
              </a:ext>
            </a:extLst>
          </p:cNvPr>
          <p:cNvCxnSpPr>
            <a:cxnSpLocks/>
          </p:cNvCxnSpPr>
          <p:nvPr/>
        </p:nvCxnSpPr>
        <p:spPr>
          <a:xfrm>
            <a:off x="8934450" y="1212850"/>
            <a:ext cx="9525" cy="1730375"/>
          </a:xfrm>
          <a:prstGeom prst="straightConnector1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47A4ED-B807-7B78-C5B1-5A3D9786749F}"/>
              </a:ext>
            </a:extLst>
          </p:cNvPr>
          <p:cNvCxnSpPr>
            <a:cxnSpLocks/>
          </p:cNvCxnSpPr>
          <p:nvPr/>
        </p:nvCxnSpPr>
        <p:spPr>
          <a:xfrm>
            <a:off x="7580376" y="694944"/>
            <a:ext cx="27792" cy="259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910A74-C0F2-484C-DE15-AADE38081383}"/>
                  </a:ext>
                </a:extLst>
              </p:cNvPr>
              <p:cNvSpPr txBox="1"/>
              <p:nvPr/>
            </p:nvSpPr>
            <p:spPr>
              <a:xfrm>
                <a:off x="7591425" y="596073"/>
                <a:ext cx="2812704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Accelerometer</a:t>
                </a:r>
              </a:p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Δ</m:t>
                    </m:r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latin typeface="Latin Modern Roman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910A74-C0F2-484C-DE15-AADE38081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425" y="596073"/>
                <a:ext cx="2812704" cy="646331"/>
              </a:xfrm>
              <a:prstGeom prst="rect">
                <a:avLst/>
              </a:prstGeom>
              <a:blipFill>
                <a:blip r:embed="rId4"/>
                <a:stretch>
                  <a:fillRect l="-1732" t="-5660" b="-1415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BD028-AF7C-9961-F63B-5F509A67A674}"/>
              </a:ext>
            </a:extLst>
          </p:cNvPr>
          <p:cNvCxnSpPr>
            <a:cxnSpLocks/>
          </p:cNvCxnSpPr>
          <p:nvPr/>
        </p:nvCxnSpPr>
        <p:spPr>
          <a:xfrm>
            <a:off x="7600950" y="3302000"/>
            <a:ext cx="806450" cy="190500"/>
          </a:xfrm>
          <a:prstGeom prst="straightConnector1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71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35C0A-F379-BE7F-A242-3E71821F3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764704"/>
            <a:ext cx="55878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24D46-85B6-5303-4CC1-8A6A9F1C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83082"/>
            <a:ext cx="4898292" cy="4082874"/>
          </a:xfrm>
          <a:prstGeom prst="rect">
            <a:avLst/>
          </a:prstGeom>
        </p:spPr>
      </p:pic>
      <p:pic>
        <p:nvPicPr>
          <p:cNvPr id="4" name="Picture 3" descr="A white circle with dots in it&#10;&#10;AI-generated content may be incorrect.">
            <a:extLst>
              <a:ext uri="{FF2B5EF4-FFF2-40B4-BE49-F238E27FC236}">
                <a16:creationId xmlns:a16="http://schemas.microsoft.com/office/drawing/2014/main" id="{C2E6D054-4D6A-A800-2D01-83ED502F9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21650"/>
          <a:stretch/>
        </p:blipFill>
        <p:spPr>
          <a:xfrm>
            <a:off x="6384032" y="1988840"/>
            <a:ext cx="4849278" cy="381642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94FD2D66-0EBC-8E5A-4223-53ACA147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336" y="19472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4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0B77E-C14C-F495-B776-A7E711C2E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C315B-EDAC-A044-1C23-B5145BEE2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88640"/>
            <a:ext cx="5256584" cy="3537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5B24D-AA72-775C-E8C3-DA0695B1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933056"/>
            <a:ext cx="3528392" cy="2363164"/>
          </a:xfrm>
          <a:prstGeom prst="rect">
            <a:avLst/>
          </a:prstGeom>
        </p:spPr>
      </p:pic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72E77A4D-EBA4-5972-39EB-F1BD5F6B58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222857"/>
            <a:ext cx="5508385" cy="563386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A10B819E-3810-26E0-04B8-7C78DA1BF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0336" y="19472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6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B38DF-27BD-5E94-284E-9178C7A0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8AD97-9FAA-9526-3222-90F0CD068F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-99392"/>
            <a:ext cx="6456040" cy="3631523"/>
          </a:xfrm>
          <a:prstGeom prst="rect">
            <a:avLst/>
          </a:prstGeom>
        </p:spPr>
      </p:pic>
      <p:pic>
        <p:nvPicPr>
          <p:cNvPr id="4" name="Picture 3" descr="A diagram of a roller race&#10;&#10;AI-generated content may be incorrect.">
            <a:extLst>
              <a:ext uri="{FF2B5EF4-FFF2-40B4-BE49-F238E27FC236}">
                <a16:creationId xmlns:a16="http://schemas.microsoft.com/office/drawing/2014/main" id="{063223A2-2A31-3520-7A39-F5B1D9FB3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480" y="1556792"/>
            <a:ext cx="7542588" cy="571220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E4239A5E-91E8-66AF-55F5-75F0DDD8F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336" y="19472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1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0402-B69C-1B20-D1D0-84689E5D0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4C1AB-3600-75D9-1FF9-7EA916C4F7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88640"/>
            <a:ext cx="4869371" cy="4032448"/>
          </a:xfrm>
          <a:prstGeom prst="rect">
            <a:avLst/>
          </a:prstGeom>
        </p:spPr>
      </p:pic>
      <p:pic>
        <p:nvPicPr>
          <p:cNvPr id="4" name="Picture 3" descr="A black background with blue squares&#10;&#10;AI-generated content may be incorrect.">
            <a:extLst>
              <a:ext uri="{FF2B5EF4-FFF2-40B4-BE49-F238E27FC236}">
                <a16:creationId xmlns:a16="http://schemas.microsoft.com/office/drawing/2014/main" id="{6880B705-A5BF-49A6-667D-1A1A1E8A9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792088"/>
            <a:ext cx="6211256" cy="68580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A78F9151-2621-1C4B-717B-B6CFE443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8368" y="9027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DB85C-1DA1-EEE3-4696-C90A44649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3F3D46-C841-1E02-0F10-159C28B4B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4691250" cy="3582576"/>
          </a:xfrm>
          <a:prstGeom prst="rect">
            <a:avLst/>
          </a:prstGeom>
        </p:spPr>
      </p:pic>
      <p:pic>
        <p:nvPicPr>
          <p:cNvPr id="3" name="Picture 2" descr="A black background with blue dots&#10;&#10;AI-generated content may be incorrect.">
            <a:extLst>
              <a:ext uri="{FF2B5EF4-FFF2-40B4-BE49-F238E27FC236}">
                <a16:creationId xmlns:a16="http://schemas.microsoft.com/office/drawing/2014/main" id="{DA6CB13C-B5EB-4A0C-1A08-00C5C7388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545466"/>
            <a:ext cx="6973484" cy="7077238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AAFF38D9-69AD-0BDB-E1E0-51848DF33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8368" y="9027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2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phere with lines and a black background&#10;&#10;AI-generated content may be incorrect.">
            <a:extLst>
              <a:ext uri="{FF2B5EF4-FFF2-40B4-BE49-F238E27FC236}">
                <a16:creationId xmlns:a16="http://schemas.microsoft.com/office/drawing/2014/main" id="{52781F38-90F1-5302-4F69-D0ED38CE3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75" y="404664"/>
            <a:ext cx="5174425" cy="669687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B281BFD-3A91-EDC9-2441-EA7A3FC0D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60648"/>
            <a:ext cx="4744309" cy="3897111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F3960CDC-87B1-B625-8BB1-73006C768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8368" y="9027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0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20CAD-D04E-8E39-FD5D-58C457A0C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372EC-9B72-38F2-0D40-0C9BBC2F1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169696"/>
            <a:ext cx="6100545" cy="3431556"/>
          </a:xfrm>
          <a:prstGeom prst="rect">
            <a:avLst/>
          </a:prstGeom>
        </p:spPr>
      </p:pic>
      <p:pic>
        <p:nvPicPr>
          <p:cNvPr id="4" name="Picture 3" descr="A white circle with dots&#10;&#10;AI-generated content may be incorrect.">
            <a:extLst>
              <a:ext uri="{FF2B5EF4-FFF2-40B4-BE49-F238E27FC236}">
                <a16:creationId xmlns:a16="http://schemas.microsoft.com/office/drawing/2014/main" id="{0100BF69-1DD4-593D-35B6-2C787C563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548680"/>
            <a:ext cx="767615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6FF6C4-87A9-42E8-C758-784E43F7234D}"/>
              </a:ext>
            </a:extLst>
          </p:cNvPr>
          <p:cNvSpPr/>
          <p:nvPr/>
        </p:nvSpPr>
        <p:spPr>
          <a:xfrm>
            <a:off x="11352584" y="3649185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A0B6CB-0081-D7ED-0E0E-5F4F92164290}"/>
                  </a:ext>
                </a:extLst>
              </p:cNvPr>
              <p:cNvSpPr txBox="1"/>
              <p:nvPr/>
            </p:nvSpPr>
            <p:spPr>
              <a:xfrm>
                <a:off x="11451511" y="2788842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smtClean="0">
                              <a:solidFill>
                                <a:srgbClr val="76B729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GB" sz="1800" b="1" i="1">
                              <a:solidFill>
                                <a:srgbClr val="76B72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sz="1800" b="1" i="1" smtClean="0">
                              <a:solidFill>
                                <a:srgbClr val="76B729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GB" sz="18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A0B6CB-0081-D7ED-0E0E-5F4F92164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511" y="2788842"/>
                <a:ext cx="432048" cy="369332"/>
              </a:xfrm>
              <a:prstGeom prst="rect">
                <a:avLst/>
              </a:prstGeom>
              <a:blipFill>
                <a:blip r:embed="rId4"/>
                <a:stretch>
                  <a:fillRect l="-4286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EB7A68-566F-67CF-2FE4-6F325F951EC4}"/>
              </a:ext>
            </a:extLst>
          </p:cNvPr>
          <p:cNvCxnSpPr>
            <a:cxnSpLocks/>
          </p:cNvCxnSpPr>
          <p:nvPr/>
        </p:nvCxnSpPr>
        <p:spPr>
          <a:xfrm flipH="1">
            <a:off x="11568608" y="3208815"/>
            <a:ext cx="98927" cy="44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1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B4023-CB10-2C24-3DF4-4ED7FF598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4896544" cy="2377335"/>
          </a:xfrm>
          <a:prstGeom prst="rect">
            <a:avLst/>
          </a:prstGeom>
        </p:spPr>
      </p:pic>
      <p:pic>
        <p:nvPicPr>
          <p:cNvPr id="4" name="Picture 3" descr="A diagram of a bearing&#10;&#10;AI-generated content may be incorrect.">
            <a:extLst>
              <a:ext uri="{FF2B5EF4-FFF2-40B4-BE49-F238E27FC236}">
                <a16:creationId xmlns:a16="http://schemas.microsoft.com/office/drawing/2014/main" id="{D4691987-BDD1-EC5E-0597-302C60B45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2420888"/>
            <a:ext cx="6969119" cy="5157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5203F-AA6C-B169-309D-30519530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-171" b="86968"/>
          <a:stretch/>
        </p:blipFill>
        <p:spPr>
          <a:xfrm>
            <a:off x="5703203" y="2852936"/>
            <a:ext cx="5985520" cy="440113"/>
          </a:xfrm>
          <a:prstGeom prst="rect">
            <a:avLst/>
          </a:prstGeom>
          <a:ln w="28575">
            <a:solidFill>
              <a:srgbClr val="76B729"/>
            </a:solidFill>
          </a:ln>
        </p:spPr>
      </p:pic>
    </p:spTree>
    <p:extLst>
      <p:ext uri="{BB962C8B-B14F-4D97-AF65-F5344CB8AC3E}">
        <p14:creationId xmlns:p14="http://schemas.microsoft.com/office/powerpoint/2010/main" val="2801242160"/>
      </p:ext>
    </p:extLst>
  </p:cSld>
  <p:clrMapOvr>
    <a:masterClrMapping/>
  </p:clrMapOvr>
</p:sld>
</file>

<file path=ppt/theme/theme1.xml><?xml version="1.0" encoding="utf-8"?>
<a:theme xmlns:a="http://schemas.openxmlformats.org/drawingml/2006/main" name="AVL_DA_v1.0_en Main Heading">
  <a:themeElements>
    <a:clrScheme name="AVL Master 202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5A99"/>
      </a:accent1>
      <a:accent2>
        <a:srgbClr val="00A5C8"/>
      </a:accent2>
      <a:accent3>
        <a:srgbClr val="13A538"/>
      </a:accent3>
      <a:accent4>
        <a:srgbClr val="AFCB08"/>
      </a:accent4>
      <a:accent5>
        <a:srgbClr val="BFBFBF"/>
      </a:accent5>
      <a:accent6>
        <a:srgbClr val="888888"/>
      </a:accent6>
      <a:hlink>
        <a:srgbClr val="005A99"/>
      </a:hlink>
      <a:folHlink>
        <a:srgbClr val="888888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L PowerPoint Master Template 2024 v1.0" id="{FD122800-FBE4-4D9C-A12D-2E19671F9CD7}" vid="{4CDA7E84-ED76-42C3-AC02-0E9D78547BE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575</TotalTime>
  <Words>85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Avenir Book</vt:lpstr>
      <vt:lpstr>Avenir Light</vt:lpstr>
      <vt:lpstr>Calibri</vt:lpstr>
      <vt:lpstr>Cambria Math</vt:lpstr>
      <vt:lpstr>Latin Modern Roman</vt:lpstr>
      <vt:lpstr>Symbol</vt:lpstr>
      <vt:lpstr>Verdana</vt:lpstr>
      <vt:lpstr>Wingdings</vt:lpstr>
      <vt:lpstr>AVL_DA_v1.0_en Main Heading</vt:lpstr>
      <vt:lpstr>Thesis Graphics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Labelling style for following diagrams (From Gonda)</vt:lpstr>
      <vt:lpstr>PowerPoint Presentation</vt:lpstr>
      <vt:lpstr>PowerPoint Presentation</vt:lpstr>
      <vt:lpstr>PowerPoint Presentation</vt:lpstr>
      <vt:lpstr>PowerPoint Presentation</vt:lpstr>
    </vt:vector>
  </TitlesOfParts>
  <Manager/>
  <Company>AVL List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Questa, Harry AVL/AT</dc:creator>
  <cp:keywords/>
  <cp:lastModifiedBy>Harry Questa</cp:lastModifiedBy>
  <cp:revision>14</cp:revision>
  <dcterms:created xsi:type="dcterms:W3CDTF">2026-02-26T09:58:10Z</dcterms:created>
  <dcterms:modified xsi:type="dcterms:W3CDTF">2026-02-28T19:28:12Z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VL_TR_Document_ID">
    <vt:lpwstr/>
  </property>
  <property fmtid="{D5CDD505-2E9C-101B-9397-08002B2CF9AE}" pid="3" name="Document number">
    <vt:lpwstr/>
  </property>
  <property fmtid="{D5CDD505-2E9C-101B-9397-08002B2CF9AE}" pid="4" name="AVL_ManagerInfo">
    <vt:lpwstr/>
  </property>
  <property fmtid="{D5CDD505-2E9C-101B-9397-08002B2CF9AE}" pid="5" name="AVL_Author1">
    <vt:lpwstr/>
  </property>
  <property fmtid="{D5CDD505-2E9C-101B-9397-08002B2CF9AE}" pid="6" name="AVL_Author2">
    <vt:lpwstr/>
  </property>
  <property fmtid="{D5CDD505-2E9C-101B-9397-08002B2CF9AE}" pid="7" name="AVL_Author3">
    <vt:lpwstr/>
  </property>
  <property fmtid="{D5CDD505-2E9C-101B-9397-08002B2CF9AE}" pid="8" name="AVL_Co_Author_1">
    <vt:lpwstr/>
  </property>
  <property fmtid="{D5CDD505-2E9C-101B-9397-08002B2CF9AE}" pid="9" name="AVL_Co_Author_2">
    <vt:lpwstr/>
  </property>
  <property fmtid="{D5CDD505-2E9C-101B-9397-08002B2CF9AE}" pid="10" name="AVL_Co_Author_3">
    <vt:lpwstr/>
  </property>
  <property fmtid="{D5CDD505-2E9C-101B-9397-08002B2CF9AE}" pid="11" name="AVL_Department">
    <vt:lpwstr/>
  </property>
  <property fmtid="{D5CDD505-2E9C-101B-9397-08002B2CF9AE}" pid="12" name="AVL_Approved_by">
    <vt:lpwstr/>
  </property>
  <property fmtid="{D5CDD505-2E9C-101B-9397-08002B2CF9AE}" pid="13" name="AVL_Release_Date">
    <vt:lpwstr>26.02.2026</vt:lpwstr>
  </property>
  <property fmtid="{D5CDD505-2E9C-101B-9397-08002B2CF9AE}" pid="14" name="AVL_Security_Level">
    <vt:lpwstr>Internal</vt:lpwstr>
  </property>
  <property fmtid="{D5CDD505-2E9C-101B-9397-08002B2CF9AE}" pid="15" name="AVL_Customer">
    <vt:lpwstr/>
  </property>
  <property fmtid="{D5CDD505-2E9C-101B-9397-08002B2CF9AE}" pid="16" name="AVL_Proj_ID">
    <vt:lpwstr/>
  </property>
  <property fmtid="{D5CDD505-2E9C-101B-9397-08002B2CF9AE}" pid="17" name="AVL_Task_ID">
    <vt:lpwstr/>
  </property>
  <property fmtid="{D5CDD505-2E9C-101B-9397-08002B2CF9AE}" pid="18" name="AVL_Model_ID">
    <vt:lpwstr/>
  </property>
  <property fmtid="{D5CDD505-2E9C-101B-9397-08002B2CF9AE}" pid="19" name="AVL_CompanyBranchName">
    <vt:lpwstr>Graz</vt:lpwstr>
  </property>
  <property fmtid="{D5CDD505-2E9C-101B-9397-08002B2CF9AE}" pid="20" name="AVL_StreetName">
    <vt:lpwstr>Hans-List-Platz</vt:lpwstr>
  </property>
  <property fmtid="{D5CDD505-2E9C-101B-9397-08002B2CF9AE}" pid="21" name="AVL_StreetNumber">
    <vt:lpwstr>1</vt:lpwstr>
  </property>
  <property fmtid="{D5CDD505-2E9C-101B-9397-08002B2CF9AE}" pid="22" name="AVL_AddressExtension">
    <vt:lpwstr/>
  </property>
  <property fmtid="{D5CDD505-2E9C-101B-9397-08002B2CF9AE}" pid="23" name="AVL_Zip">
    <vt:lpwstr>A-8020</vt:lpwstr>
  </property>
  <property fmtid="{D5CDD505-2E9C-101B-9397-08002B2CF9AE}" pid="24" name="AVL_City">
    <vt:lpwstr>Graz</vt:lpwstr>
  </property>
  <property fmtid="{D5CDD505-2E9C-101B-9397-08002B2CF9AE}" pid="25" name="AVL_Phone">
    <vt:lpwstr>+43 316 787 - 0</vt:lpwstr>
  </property>
  <property fmtid="{D5CDD505-2E9C-101B-9397-08002B2CF9AE}" pid="26" name="AVL_Fax">
    <vt:lpwstr/>
  </property>
  <property fmtid="{D5CDD505-2E9C-101B-9397-08002B2CF9AE}" pid="27" name="AVL_Mail">
    <vt:lpwstr/>
  </property>
  <property fmtid="{D5CDD505-2E9C-101B-9397-08002B2CF9AE}" pid="28" name="AVL_BranchOfficeList">
    <vt:lpwstr/>
  </property>
  <property fmtid="{D5CDD505-2E9C-101B-9397-08002B2CF9AE}" pid="29" name="AVL_BankName">
    <vt:lpwstr/>
  </property>
  <property fmtid="{D5CDD505-2E9C-101B-9397-08002B2CF9AE}" pid="30" name="AVL_IBAN">
    <vt:lpwstr/>
  </property>
  <property fmtid="{D5CDD505-2E9C-101B-9397-08002B2CF9AE}" pid="31" name="AVL_BIC">
    <vt:lpwstr/>
  </property>
  <property fmtid="{D5CDD505-2E9C-101B-9397-08002B2CF9AE}" pid="32" name="AVL_CompanyCountry">
    <vt:lpwstr>Austria</vt:lpwstr>
  </property>
  <property fmtid="{D5CDD505-2E9C-101B-9397-08002B2CF9AE}" pid="33" name="AVL_LogoFileName">
    <vt:lpwstr>AVL Standard</vt:lpwstr>
  </property>
  <property fmtid="{D5CDD505-2E9C-101B-9397-08002B2CF9AE}" pid="34" name="AVL_Template_Version">
    <vt:i4>2402</vt:i4>
  </property>
  <property fmtid="{D5CDD505-2E9C-101B-9397-08002B2CF9AE}" pid="35" name="lifeCycleState">
    <vt:lpwstr/>
  </property>
  <property fmtid="{D5CDD505-2E9C-101B-9397-08002B2CF9AE}" pid="36" name="MSIP_Label_61075092-e835-4209-8938-695d786e0591_Enabled">
    <vt:lpwstr>true</vt:lpwstr>
  </property>
  <property fmtid="{D5CDD505-2E9C-101B-9397-08002B2CF9AE}" pid="37" name="MSIP_Label_61075092-e835-4209-8938-695d786e0591_SetDate">
    <vt:lpwstr>2026-02-26T10:00:33Z</vt:lpwstr>
  </property>
  <property fmtid="{D5CDD505-2E9C-101B-9397-08002B2CF9AE}" pid="38" name="MSIP_Label_61075092-e835-4209-8938-695d786e0591_Method">
    <vt:lpwstr>Standard</vt:lpwstr>
  </property>
  <property fmtid="{D5CDD505-2E9C-101B-9397-08002B2CF9AE}" pid="39" name="MSIP_Label_61075092-e835-4209-8938-695d786e0591_Name">
    <vt:lpwstr>internal</vt:lpwstr>
  </property>
  <property fmtid="{D5CDD505-2E9C-101B-9397-08002B2CF9AE}" pid="40" name="MSIP_Label_61075092-e835-4209-8938-695d786e0591_SiteId">
    <vt:lpwstr>b4bc7e59-9a34-4622-ab54-d7a1a680f47a</vt:lpwstr>
  </property>
  <property fmtid="{D5CDD505-2E9C-101B-9397-08002B2CF9AE}" pid="41" name="MSIP_Label_61075092-e835-4209-8938-695d786e0591_ActionId">
    <vt:lpwstr>6905f08a-046f-490f-8729-d720963dfd98</vt:lpwstr>
  </property>
  <property fmtid="{D5CDD505-2E9C-101B-9397-08002B2CF9AE}" pid="42" name="MSIP_Label_61075092-e835-4209-8938-695d786e0591_ContentBits">
    <vt:lpwstr>0</vt:lpwstr>
  </property>
  <property fmtid="{D5CDD505-2E9C-101B-9397-08002B2CF9AE}" pid="43" name="MSIP_Label_61075092-e835-4209-8938-695d786e0591_Tag">
    <vt:lpwstr>10, 3, 0, 1</vt:lpwstr>
  </property>
</Properties>
</file>